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21"/>
  </p:notesMasterIdLst>
  <p:sldIdLst>
    <p:sldId id="659" r:id="rId2"/>
    <p:sldId id="730" r:id="rId3"/>
    <p:sldId id="754" r:id="rId4"/>
    <p:sldId id="747" r:id="rId5"/>
    <p:sldId id="753" r:id="rId6"/>
    <p:sldId id="734" r:id="rId7"/>
    <p:sldId id="757" r:id="rId8"/>
    <p:sldId id="758" r:id="rId9"/>
    <p:sldId id="759" r:id="rId10"/>
    <p:sldId id="761" r:id="rId11"/>
    <p:sldId id="768" r:id="rId12"/>
    <p:sldId id="755" r:id="rId13"/>
    <p:sldId id="762" r:id="rId14"/>
    <p:sldId id="763" r:id="rId15"/>
    <p:sldId id="766" r:id="rId16"/>
    <p:sldId id="738" r:id="rId17"/>
    <p:sldId id="739" r:id="rId18"/>
    <p:sldId id="764" r:id="rId19"/>
    <p:sldId id="709" r:id="rId20"/>
  </p:sldIdLst>
  <p:sldSz cx="2437765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9" userDrawn="1">
          <p15:clr>
            <a:srgbClr val="A4A3A4"/>
          </p15:clr>
        </p15:guide>
        <p15:guide id="2" pos="14387" userDrawn="1">
          <p15:clr>
            <a:srgbClr val="A4A3A4"/>
          </p15:clr>
        </p15:guide>
        <p15:guide id="3" pos="9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8B02"/>
    <a:srgbClr val="F10F21"/>
    <a:srgbClr val="19242F"/>
    <a:srgbClr val="216AA9"/>
    <a:srgbClr val="71B1CF"/>
    <a:srgbClr val="666666"/>
    <a:srgbClr val="445469"/>
    <a:srgbClr val="DEA902"/>
    <a:srgbClr val="D09E02"/>
    <a:srgbClr val="1E2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9409" autoAdjust="0"/>
  </p:normalViewPr>
  <p:slideViewPr>
    <p:cSldViewPr snapToGrid="0" snapToObjects="1">
      <p:cViewPr varScale="1">
        <p:scale>
          <a:sx n="32" d="100"/>
          <a:sy n="32" d="100"/>
        </p:scale>
        <p:origin x="488" y="56"/>
      </p:cViewPr>
      <p:guideLst>
        <p:guide orient="horz" pos="519"/>
        <p:guide pos="14387"/>
        <p:guide pos="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ato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ato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ato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ato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73934-D492-4443-9427-018DE5D6DDA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370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808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6933"/>
            <a:ext cx="24377650" cy="13732934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3349" y="4809068"/>
            <a:ext cx="15529827" cy="3292604"/>
          </a:xfrm>
        </p:spPr>
        <p:txBody>
          <a:bodyPr anchor="b">
            <a:noAutofit/>
          </a:bodyPr>
          <a:lstStyle>
            <a:lvl1pPr algn="r">
              <a:defRPr sz="10797">
                <a:solidFill>
                  <a:schemeClr val="accent1"/>
                </a:solidFill>
              </a:defRPr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3349" y="8101667"/>
            <a:ext cx="15529827" cy="219379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914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2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0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5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39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3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06365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317" y="1219200"/>
            <a:ext cx="17188859" cy="6807200"/>
          </a:xfrm>
        </p:spPr>
        <p:txBody>
          <a:bodyPr anchor="ctr">
            <a:normAutofit/>
          </a:bodyPr>
          <a:lstStyle>
            <a:lvl1pPr algn="l">
              <a:defRPr sz="8798" b="0" cap="none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4317" y="8940800"/>
            <a:ext cx="17188859" cy="3141924"/>
          </a:xfrm>
        </p:spPr>
        <p:txBody>
          <a:bodyPr anchor="ctr">
            <a:normAutofit/>
          </a:bodyPr>
          <a:lstStyle>
            <a:lvl1pPr marL="0" indent="0" algn="l">
              <a:buNone/>
              <a:defRPr sz="35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914171" indent="0">
              <a:buNone/>
              <a:defRPr sz="3599">
                <a:solidFill>
                  <a:schemeClr val="tx1">
                    <a:tint val="75000"/>
                  </a:schemeClr>
                </a:solidFill>
              </a:defRPr>
            </a:lvl2pPr>
            <a:lvl3pPr marL="1828343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3pPr>
            <a:lvl4pPr marL="2742514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4pPr>
            <a:lvl5pPr marL="3656686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5pPr>
            <a:lvl6pPr marL="4570857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6pPr>
            <a:lvl7pPr marL="5485028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7pPr>
            <a:lvl8pPr marL="6399200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8pPr>
            <a:lvl9pPr marL="7313371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34075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2183" y="1219200"/>
            <a:ext cx="16184052" cy="6045200"/>
          </a:xfrm>
        </p:spPr>
        <p:txBody>
          <a:bodyPr anchor="ctr">
            <a:normAutofit/>
          </a:bodyPr>
          <a:lstStyle>
            <a:lvl1pPr algn="l">
              <a:defRPr sz="8798" b="0" cap="none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731567" y="7264400"/>
            <a:ext cx="14445285" cy="762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1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914171" indent="0">
              <a:buFontTx/>
              <a:buNone/>
              <a:defRPr/>
            </a:lvl2pPr>
            <a:lvl3pPr marL="1828343" indent="0">
              <a:buFontTx/>
              <a:buNone/>
              <a:defRPr/>
            </a:lvl3pPr>
            <a:lvl4pPr marL="2742514" indent="0">
              <a:buFontTx/>
              <a:buNone/>
              <a:defRPr/>
            </a:lvl4pPr>
            <a:lvl5pPr marL="3656686" indent="0">
              <a:buFontTx/>
              <a:buNone/>
              <a:defRPr/>
            </a:lvl5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4317" y="8940800"/>
            <a:ext cx="17188859" cy="3141924"/>
          </a:xfrm>
        </p:spPr>
        <p:txBody>
          <a:bodyPr anchor="ctr">
            <a:normAutofit/>
          </a:bodyPr>
          <a:lstStyle>
            <a:lvl1pPr marL="0" indent="0" algn="l">
              <a:buNone/>
              <a:defRPr sz="35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914171" indent="0">
              <a:buNone/>
              <a:defRPr sz="3599">
                <a:solidFill>
                  <a:schemeClr val="tx1">
                    <a:tint val="75000"/>
                  </a:schemeClr>
                </a:solidFill>
              </a:defRPr>
            </a:lvl2pPr>
            <a:lvl3pPr marL="1828343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3pPr>
            <a:lvl4pPr marL="2742514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4pPr>
            <a:lvl5pPr marL="3656686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5pPr>
            <a:lvl6pPr marL="4570857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6pPr>
            <a:lvl7pPr marL="5485028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7pPr>
            <a:lvl8pPr marL="6399200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8pPr>
            <a:lvl9pPr marL="7313371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083458" y="1580756"/>
            <a:ext cx="1218883" cy="1169552"/>
          </a:xfrm>
          <a:prstGeom prst="rect">
            <a:avLst/>
          </a:prstGeom>
        </p:spPr>
        <p:txBody>
          <a:bodyPr vert="horz" lIns="182832" tIns="91416" rIns="182832" bIns="91416" rtlCol="0" anchor="ctr">
            <a:noAutofit/>
          </a:bodyPr>
          <a:lstStyle/>
          <a:p>
            <a:pPr lvl="0"/>
            <a:r>
              <a:rPr lang="en-US" sz="1599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781390" y="5773112"/>
            <a:ext cx="1218883" cy="1169552"/>
          </a:xfrm>
          <a:prstGeom prst="rect">
            <a:avLst/>
          </a:prstGeom>
        </p:spPr>
        <p:txBody>
          <a:bodyPr vert="horz" lIns="182832" tIns="91416" rIns="182832" bIns="91416" rtlCol="0" anchor="ctr">
            <a:noAutofit/>
          </a:bodyPr>
          <a:lstStyle/>
          <a:p>
            <a:pPr lvl="0"/>
            <a:r>
              <a:rPr lang="en-US" sz="1599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3599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494168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317" y="3863976"/>
            <a:ext cx="17188859" cy="5190920"/>
          </a:xfrm>
        </p:spPr>
        <p:txBody>
          <a:bodyPr anchor="b">
            <a:normAutofit/>
          </a:bodyPr>
          <a:lstStyle>
            <a:lvl1pPr algn="l">
              <a:defRPr sz="8798" b="0" cap="none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4317" y="9054896"/>
            <a:ext cx="17188859" cy="3027828"/>
          </a:xfrm>
        </p:spPr>
        <p:txBody>
          <a:bodyPr anchor="t">
            <a:normAutofit/>
          </a:bodyPr>
          <a:lstStyle>
            <a:lvl1pPr marL="0" indent="0" algn="l">
              <a:buNone/>
              <a:defRPr sz="35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914171" indent="0">
              <a:buNone/>
              <a:defRPr sz="3599">
                <a:solidFill>
                  <a:schemeClr val="tx1">
                    <a:tint val="75000"/>
                  </a:schemeClr>
                </a:solidFill>
              </a:defRPr>
            </a:lvl2pPr>
            <a:lvl3pPr marL="1828343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3pPr>
            <a:lvl4pPr marL="2742514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4pPr>
            <a:lvl5pPr marL="3656686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5pPr>
            <a:lvl6pPr marL="4570857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6pPr>
            <a:lvl7pPr marL="5485028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7pPr>
            <a:lvl8pPr marL="6399200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8pPr>
            <a:lvl9pPr marL="7313371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0339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2183" y="1219200"/>
            <a:ext cx="16184052" cy="6045200"/>
          </a:xfrm>
        </p:spPr>
        <p:txBody>
          <a:bodyPr anchor="ctr">
            <a:normAutofit/>
          </a:bodyPr>
          <a:lstStyle>
            <a:lvl1pPr algn="l">
              <a:defRPr sz="8798" b="0" cap="none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54312" y="8026400"/>
            <a:ext cx="17188861" cy="102849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914171" indent="0">
              <a:buFontTx/>
              <a:buNone/>
              <a:defRPr/>
            </a:lvl2pPr>
            <a:lvl3pPr marL="1828343" indent="0">
              <a:buFontTx/>
              <a:buNone/>
              <a:defRPr/>
            </a:lvl3pPr>
            <a:lvl4pPr marL="2742514" indent="0">
              <a:buFontTx/>
              <a:buNone/>
              <a:defRPr/>
            </a:lvl4pPr>
            <a:lvl5pPr marL="3656686" indent="0">
              <a:buFontTx/>
              <a:buNone/>
              <a:defRPr/>
            </a:lvl5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4317" y="9054896"/>
            <a:ext cx="17188859" cy="3027828"/>
          </a:xfrm>
        </p:spPr>
        <p:txBody>
          <a:bodyPr anchor="t">
            <a:normAutofit/>
          </a:bodyPr>
          <a:lstStyle>
            <a:lvl1pPr marL="0" indent="0" algn="l">
              <a:buNone/>
              <a:defRPr sz="35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914171" indent="0">
              <a:buNone/>
              <a:defRPr sz="3599">
                <a:solidFill>
                  <a:schemeClr val="tx1">
                    <a:tint val="75000"/>
                  </a:schemeClr>
                </a:solidFill>
              </a:defRPr>
            </a:lvl2pPr>
            <a:lvl3pPr marL="1828343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3pPr>
            <a:lvl4pPr marL="2742514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4pPr>
            <a:lvl5pPr marL="3656686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5pPr>
            <a:lvl6pPr marL="4570857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6pPr>
            <a:lvl7pPr marL="5485028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7pPr>
            <a:lvl8pPr marL="6399200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8pPr>
            <a:lvl9pPr marL="7313371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083458" y="1580756"/>
            <a:ext cx="1218883" cy="1169552"/>
          </a:xfrm>
          <a:prstGeom prst="rect">
            <a:avLst/>
          </a:prstGeom>
        </p:spPr>
        <p:txBody>
          <a:bodyPr vert="horz" lIns="182832" tIns="91416" rIns="182832" bIns="91416" rtlCol="0" anchor="ctr">
            <a:noAutofit/>
          </a:bodyPr>
          <a:lstStyle/>
          <a:p>
            <a:pPr lvl="0"/>
            <a:r>
              <a:rPr lang="en-US" sz="1599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781390" y="5773112"/>
            <a:ext cx="1218883" cy="1169552"/>
          </a:xfrm>
          <a:prstGeom prst="rect">
            <a:avLst/>
          </a:prstGeom>
        </p:spPr>
        <p:txBody>
          <a:bodyPr vert="horz" lIns="182832" tIns="91416" rIns="182832" bIns="91416" rtlCol="0" anchor="ctr">
            <a:noAutofit/>
          </a:bodyPr>
          <a:lstStyle/>
          <a:p>
            <a:pPr lvl="0"/>
            <a:r>
              <a:rPr lang="en-US" sz="1599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518935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242" y="1219200"/>
            <a:ext cx="17171933" cy="6045200"/>
          </a:xfrm>
        </p:spPr>
        <p:txBody>
          <a:bodyPr anchor="ctr">
            <a:normAutofit/>
          </a:bodyPr>
          <a:lstStyle>
            <a:lvl1pPr algn="l">
              <a:defRPr sz="8798" b="0" cap="none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54312" y="8026400"/>
            <a:ext cx="17188861" cy="102849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799">
                <a:solidFill>
                  <a:schemeClr val="accent1"/>
                </a:solidFill>
              </a:defRPr>
            </a:lvl1pPr>
            <a:lvl2pPr marL="914171" indent="0">
              <a:buFontTx/>
              <a:buNone/>
              <a:defRPr/>
            </a:lvl2pPr>
            <a:lvl3pPr marL="1828343" indent="0">
              <a:buFontTx/>
              <a:buNone/>
              <a:defRPr/>
            </a:lvl3pPr>
            <a:lvl4pPr marL="2742514" indent="0">
              <a:buFontTx/>
              <a:buNone/>
              <a:defRPr/>
            </a:lvl4pPr>
            <a:lvl5pPr marL="3656686" indent="0">
              <a:buFontTx/>
              <a:buNone/>
              <a:defRPr/>
            </a:lvl5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4317" y="9054896"/>
            <a:ext cx="17188859" cy="3027828"/>
          </a:xfrm>
        </p:spPr>
        <p:txBody>
          <a:bodyPr anchor="t">
            <a:normAutofit/>
          </a:bodyPr>
          <a:lstStyle>
            <a:lvl1pPr marL="0" indent="0" algn="l">
              <a:buNone/>
              <a:defRPr sz="35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914171" indent="0">
              <a:buNone/>
              <a:defRPr sz="3599">
                <a:solidFill>
                  <a:schemeClr val="tx1">
                    <a:tint val="75000"/>
                  </a:schemeClr>
                </a:solidFill>
              </a:defRPr>
            </a:lvl2pPr>
            <a:lvl3pPr marL="1828343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3pPr>
            <a:lvl4pPr marL="2742514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4pPr>
            <a:lvl5pPr marL="3656686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5pPr>
            <a:lvl6pPr marL="4570857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6pPr>
            <a:lvl7pPr marL="5485028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7pPr>
            <a:lvl8pPr marL="6399200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8pPr>
            <a:lvl9pPr marL="7313371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000344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6508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31197" y="1219199"/>
            <a:ext cx="2608806" cy="10502902"/>
          </a:xfrm>
        </p:spPr>
        <p:txBody>
          <a:bodyPr vert="eaVert" anchor="ctr"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54317" y="1219200"/>
            <a:ext cx="14116623" cy="10502900"/>
          </a:xfrm>
        </p:spPr>
        <p:txBody>
          <a:bodyPr vert="eaVert"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884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ffee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24377650" cy="13716000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479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27" name="Rectangle 26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30" name="TextBox 29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31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32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33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34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35" name="TextBox 34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379107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21" name="Rectangle 20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5" name="TextBox 14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6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8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9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320556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7198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88055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elc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 noChangeAspect="1"/>
          </p:cNvSpPr>
          <p:nvPr>
            <p:ph type="pic" sz="quarter" idx="15"/>
          </p:nvPr>
        </p:nvSpPr>
        <p:spPr>
          <a:xfrm>
            <a:off x="10055783" y="2521315"/>
            <a:ext cx="4266088" cy="4267199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7" name="Rectangle 6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1" name="TextBox 10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2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3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6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91058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6" name="Rectangle 5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2" name="TextBox 11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3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4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5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6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99178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5" name="Rectangle 4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0" name="TextBox 9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3729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0" y="3040965"/>
            <a:ext cx="24377650" cy="5676898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7" name="Rectangle 6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5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6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8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083060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6" name="Rectangle 5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2" name="TextBox 11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3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4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5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6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17731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3"/>
          <p:cNvSpPr>
            <a:spLocks noGrp="1" noChangeAspect="1"/>
          </p:cNvSpPr>
          <p:nvPr>
            <p:ph type="pic" sz="quarter" idx="13"/>
          </p:nvPr>
        </p:nvSpPr>
        <p:spPr>
          <a:xfrm>
            <a:off x="-3174" y="0"/>
            <a:ext cx="24377651" cy="13716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53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Lap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13420048" y="3753036"/>
            <a:ext cx="8676664" cy="498216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7" name="Rectangle 6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1" name="TextBox 10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2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6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8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581566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et_the_team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2"/>
          <p:cNvSpPr>
            <a:spLocks noGrp="1" noChangeAspect="1"/>
          </p:cNvSpPr>
          <p:nvPr>
            <p:ph type="pic" sz="quarter" idx="14"/>
          </p:nvPr>
        </p:nvSpPr>
        <p:spPr>
          <a:xfrm>
            <a:off x="2579913" y="4265911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sp>
        <p:nvSpPr>
          <p:cNvPr id="18" name="Picture Placeholder 22"/>
          <p:cNvSpPr>
            <a:spLocks noGrp="1" noChangeAspect="1"/>
          </p:cNvSpPr>
          <p:nvPr>
            <p:ph type="pic" sz="quarter" idx="15"/>
          </p:nvPr>
        </p:nvSpPr>
        <p:spPr>
          <a:xfrm>
            <a:off x="7791467" y="4265911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sp>
        <p:nvSpPr>
          <p:cNvPr id="19" name="Picture Placeholder 22"/>
          <p:cNvSpPr>
            <a:spLocks noGrp="1" noChangeAspect="1"/>
          </p:cNvSpPr>
          <p:nvPr>
            <p:ph type="pic" sz="quarter" idx="16"/>
          </p:nvPr>
        </p:nvSpPr>
        <p:spPr>
          <a:xfrm>
            <a:off x="13096308" y="4265911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sp>
        <p:nvSpPr>
          <p:cNvPr id="20" name="Picture Placeholder 22"/>
          <p:cNvSpPr>
            <a:spLocks noGrp="1" noChangeAspect="1"/>
          </p:cNvSpPr>
          <p:nvPr>
            <p:ph type="pic" sz="quarter" idx="17"/>
          </p:nvPr>
        </p:nvSpPr>
        <p:spPr>
          <a:xfrm>
            <a:off x="18265387" y="4265911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10" name="Rectangle 9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6" name="TextBox 15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7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21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22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23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24" name="TextBox 23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43527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orftfolio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2"/>
          <p:cNvSpPr>
            <a:spLocks noGrp="1" noChangeAspect="1"/>
          </p:cNvSpPr>
          <p:nvPr>
            <p:ph type="pic" sz="quarter" idx="15"/>
          </p:nvPr>
        </p:nvSpPr>
        <p:spPr>
          <a:xfrm>
            <a:off x="3" y="4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sz="quarter" idx="18"/>
          </p:nvPr>
        </p:nvSpPr>
        <p:spPr>
          <a:xfrm>
            <a:off x="4876228" y="3964178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sz="quarter" idx="19"/>
          </p:nvPr>
        </p:nvSpPr>
        <p:spPr>
          <a:xfrm>
            <a:off x="9741188" y="-1214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sz="quarter" idx="22"/>
          </p:nvPr>
        </p:nvSpPr>
        <p:spPr>
          <a:xfrm>
            <a:off x="14639695" y="3965392"/>
            <a:ext cx="5078547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3" name="Picture Placeholder 2"/>
          <p:cNvSpPr>
            <a:spLocks noGrp="1" noChangeAspect="1"/>
          </p:cNvSpPr>
          <p:nvPr>
            <p:ph type="pic" sz="quarter" idx="23"/>
          </p:nvPr>
        </p:nvSpPr>
        <p:spPr>
          <a:xfrm>
            <a:off x="19479147" y="2434"/>
            <a:ext cx="489850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3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4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5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46677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pp_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"/>
          <p:cNvSpPr>
            <a:spLocks noGrp="1" noChangeAspect="1"/>
          </p:cNvSpPr>
          <p:nvPr>
            <p:ph type="pic" sz="quarter" idx="13"/>
          </p:nvPr>
        </p:nvSpPr>
        <p:spPr>
          <a:xfrm>
            <a:off x="-3" y="-1"/>
            <a:ext cx="24377651" cy="6460436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latin typeface="Raleway Light"/>
                <a:cs typeface="Raleway Light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9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0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1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2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163184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317" y="5401735"/>
            <a:ext cx="17188859" cy="3653162"/>
          </a:xfrm>
        </p:spPr>
        <p:txBody>
          <a:bodyPr anchor="b"/>
          <a:lstStyle>
            <a:lvl1pPr algn="l">
              <a:defRPr sz="7998" b="0" cap="none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4317" y="9054896"/>
            <a:ext cx="17188859" cy="1720800"/>
          </a:xfrm>
        </p:spPr>
        <p:txBody>
          <a:bodyPr anchor="t"/>
          <a:lstStyle>
            <a:lvl1pPr marL="0" indent="0" algn="l">
              <a:buNone/>
              <a:defRPr sz="39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914171" indent="0">
              <a:buNone/>
              <a:defRPr sz="3599">
                <a:solidFill>
                  <a:schemeClr val="tx1">
                    <a:tint val="75000"/>
                  </a:schemeClr>
                </a:solidFill>
              </a:defRPr>
            </a:lvl2pPr>
            <a:lvl3pPr marL="1828343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3pPr>
            <a:lvl4pPr marL="2742514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4pPr>
            <a:lvl5pPr marL="3656686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5pPr>
            <a:lvl6pPr marL="4570857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6pPr>
            <a:lvl7pPr marL="5485028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7pPr>
            <a:lvl8pPr marL="6399200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8pPr>
            <a:lvl9pPr marL="7313371" indent="0">
              <a:buNone/>
              <a:defRPr sz="27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1985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-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3"/>
          <p:cNvSpPr>
            <a:spLocks noGrp="1" noChangeAspect="1"/>
          </p:cNvSpPr>
          <p:nvPr>
            <p:ph type="pic" sz="quarter" idx="13"/>
          </p:nvPr>
        </p:nvSpPr>
        <p:spPr>
          <a:xfrm>
            <a:off x="-1" y="0"/>
            <a:ext cx="24377651" cy="13716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81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54316" y="4321178"/>
            <a:ext cx="8365891" cy="7761544"/>
          </a:xfrm>
        </p:spPr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77289" y="4321179"/>
            <a:ext cx="8365889" cy="7761546"/>
          </a:xfrm>
        </p:spPr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2899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1139" y="4321966"/>
            <a:ext cx="8369066" cy="1152524"/>
          </a:xfrm>
        </p:spPr>
        <p:txBody>
          <a:bodyPr anchor="b">
            <a:noAutofit/>
          </a:bodyPr>
          <a:lstStyle>
            <a:lvl1pPr marL="0" indent="0">
              <a:buNone/>
              <a:defRPr sz="4799" b="0"/>
            </a:lvl1pPr>
            <a:lvl2pPr marL="914171" indent="0">
              <a:buNone/>
              <a:defRPr sz="3999" b="1"/>
            </a:lvl2pPr>
            <a:lvl3pPr marL="1828343" indent="0">
              <a:buNone/>
              <a:defRPr sz="3599" b="1"/>
            </a:lvl3pPr>
            <a:lvl4pPr marL="2742514" indent="0">
              <a:buNone/>
              <a:defRPr sz="3199" b="1"/>
            </a:lvl4pPr>
            <a:lvl5pPr marL="3656686" indent="0">
              <a:buNone/>
              <a:defRPr sz="3199" b="1"/>
            </a:lvl5pPr>
            <a:lvl6pPr marL="4570857" indent="0">
              <a:buNone/>
              <a:defRPr sz="3199" b="1"/>
            </a:lvl6pPr>
            <a:lvl7pPr marL="5485028" indent="0">
              <a:buNone/>
              <a:defRPr sz="3199" b="1"/>
            </a:lvl7pPr>
            <a:lvl8pPr marL="6399200" indent="0">
              <a:buNone/>
              <a:defRPr sz="3199" b="1"/>
            </a:lvl8pPr>
            <a:lvl9pPr marL="7313371" indent="0">
              <a:buNone/>
              <a:defRPr sz="3199" b="1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51139" y="5474491"/>
            <a:ext cx="8369066" cy="6608234"/>
          </a:xfrm>
        </p:spPr>
        <p:txBody>
          <a:bodyPr>
            <a:normAutofit/>
          </a:bodyPr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74116" y="4321966"/>
            <a:ext cx="8369056" cy="1152524"/>
          </a:xfrm>
        </p:spPr>
        <p:txBody>
          <a:bodyPr anchor="b">
            <a:noAutofit/>
          </a:bodyPr>
          <a:lstStyle>
            <a:lvl1pPr marL="0" indent="0">
              <a:buNone/>
              <a:defRPr sz="4799" b="0"/>
            </a:lvl1pPr>
            <a:lvl2pPr marL="914171" indent="0">
              <a:buNone/>
              <a:defRPr sz="3999" b="1"/>
            </a:lvl2pPr>
            <a:lvl3pPr marL="1828343" indent="0">
              <a:buNone/>
              <a:defRPr sz="3599" b="1"/>
            </a:lvl3pPr>
            <a:lvl4pPr marL="2742514" indent="0">
              <a:buNone/>
              <a:defRPr sz="3199" b="1"/>
            </a:lvl4pPr>
            <a:lvl5pPr marL="3656686" indent="0">
              <a:buNone/>
              <a:defRPr sz="3199" b="1"/>
            </a:lvl5pPr>
            <a:lvl6pPr marL="4570857" indent="0">
              <a:buNone/>
              <a:defRPr sz="3199" b="1"/>
            </a:lvl6pPr>
            <a:lvl7pPr marL="5485028" indent="0">
              <a:buNone/>
              <a:defRPr sz="3199" b="1"/>
            </a:lvl7pPr>
            <a:lvl8pPr marL="6399200" indent="0">
              <a:buNone/>
              <a:defRPr sz="3199" b="1"/>
            </a:lvl8pPr>
            <a:lvl9pPr marL="7313371" indent="0">
              <a:buNone/>
              <a:defRPr sz="3199" b="1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74119" y="5474491"/>
            <a:ext cx="8369054" cy="6608234"/>
          </a:xfrm>
        </p:spPr>
        <p:txBody>
          <a:bodyPr>
            <a:normAutofit/>
          </a:bodyPr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24187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315" y="1219200"/>
            <a:ext cx="17188859" cy="2641600"/>
          </a:xfrm>
        </p:spPr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36648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9956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315" y="2997208"/>
            <a:ext cx="7707048" cy="2556932"/>
          </a:xfrm>
        </p:spPr>
        <p:txBody>
          <a:bodyPr anchor="b">
            <a:normAutofit/>
          </a:bodyPr>
          <a:lstStyle>
            <a:lvl1pPr>
              <a:defRPr sz="3999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18444" y="1029849"/>
            <a:ext cx="9024731" cy="11052874"/>
          </a:xfrm>
        </p:spPr>
        <p:txBody>
          <a:bodyPr>
            <a:normAutofit/>
          </a:bodyPr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54315" y="5554139"/>
            <a:ext cx="7707048" cy="5168898"/>
          </a:xfrm>
        </p:spPr>
        <p:txBody>
          <a:bodyPr>
            <a:normAutofit/>
          </a:bodyPr>
          <a:lstStyle>
            <a:lvl1pPr marL="0" indent="0">
              <a:buNone/>
              <a:defRPr sz="2799"/>
            </a:lvl1pPr>
            <a:lvl2pPr marL="913897" indent="0">
              <a:buNone/>
              <a:defRPr sz="2799"/>
            </a:lvl2pPr>
            <a:lvl3pPr marL="1827795" indent="0">
              <a:buNone/>
              <a:defRPr sz="2399"/>
            </a:lvl3pPr>
            <a:lvl4pPr marL="2741692" indent="0">
              <a:buNone/>
              <a:defRPr sz="2000"/>
            </a:lvl4pPr>
            <a:lvl5pPr marL="3655588" indent="0">
              <a:buNone/>
              <a:defRPr sz="2000"/>
            </a:lvl5pPr>
            <a:lvl6pPr marL="4569485" indent="0">
              <a:buNone/>
              <a:defRPr sz="2000"/>
            </a:lvl6pPr>
            <a:lvl7pPr marL="5483383" indent="0">
              <a:buNone/>
              <a:defRPr sz="2000"/>
            </a:lvl7pPr>
            <a:lvl8pPr marL="6397280" indent="0">
              <a:buNone/>
              <a:defRPr sz="2000"/>
            </a:lvl8pPr>
            <a:lvl9pPr marL="7311178" indent="0">
              <a:buNone/>
              <a:defRPr sz="2000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0428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316" y="9601200"/>
            <a:ext cx="17188857" cy="1133476"/>
          </a:xfrm>
        </p:spPr>
        <p:txBody>
          <a:bodyPr anchor="b">
            <a:normAutofit/>
          </a:bodyPr>
          <a:lstStyle>
            <a:lvl1pPr algn="l">
              <a:defRPr sz="4799" b="0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54315" y="1219200"/>
            <a:ext cx="17188859" cy="7691436"/>
          </a:xfrm>
        </p:spPr>
        <p:txBody>
          <a:bodyPr anchor="t">
            <a:normAutofit/>
          </a:bodyPr>
          <a:lstStyle>
            <a:lvl1pPr marL="0" indent="0" algn="ctr">
              <a:buNone/>
              <a:defRPr sz="3199"/>
            </a:lvl1pPr>
            <a:lvl2pPr marL="914171" indent="0">
              <a:buNone/>
              <a:defRPr sz="3199"/>
            </a:lvl2pPr>
            <a:lvl3pPr marL="1828343" indent="0">
              <a:buNone/>
              <a:defRPr sz="3199"/>
            </a:lvl3pPr>
            <a:lvl4pPr marL="2742514" indent="0">
              <a:buNone/>
              <a:defRPr sz="3199"/>
            </a:lvl4pPr>
            <a:lvl5pPr marL="3656686" indent="0">
              <a:buNone/>
              <a:defRPr sz="3199"/>
            </a:lvl5pPr>
            <a:lvl6pPr marL="4570857" indent="0">
              <a:buNone/>
              <a:defRPr sz="3199"/>
            </a:lvl6pPr>
            <a:lvl7pPr marL="5485028" indent="0">
              <a:buNone/>
              <a:defRPr sz="3199"/>
            </a:lvl7pPr>
            <a:lvl8pPr marL="6399200" indent="0">
              <a:buNone/>
              <a:defRPr sz="3199"/>
            </a:lvl8pPr>
            <a:lvl9pPr marL="7313371" indent="0">
              <a:buNone/>
              <a:defRPr sz="3199"/>
            </a:lvl9pPr>
          </a:lstStyle>
          <a:p>
            <a:r>
              <a:rPr lang="ro-RO" smtClean="0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54316" y="10734676"/>
            <a:ext cx="17188857" cy="1348048"/>
          </a:xfrm>
        </p:spPr>
        <p:txBody>
          <a:bodyPr>
            <a:normAutofit/>
          </a:bodyPr>
          <a:lstStyle>
            <a:lvl1pPr marL="0" indent="0">
              <a:buNone/>
              <a:defRPr sz="2399"/>
            </a:lvl1pPr>
            <a:lvl2pPr marL="914171" indent="0">
              <a:buNone/>
              <a:defRPr sz="2399"/>
            </a:lvl2pPr>
            <a:lvl3pPr marL="1828343" indent="0">
              <a:buNone/>
              <a:defRPr sz="2000"/>
            </a:lvl3pPr>
            <a:lvl4pPr marL="2742514" indent="0">
              <a:buNone/>
              <a:defRPr sz="1800"/>
            </a:lvl4pPr>
            <a:lvl5pPr marL="3656686" indent="0">
              <a:buNone/>
              <a:defRPr sz="1800"/>
            </a:lvl5pPr>
            <a:lvl6pPr marL="4570857" indent="0">
              <a:buNone/>
              <a:defRPr sz="1800"/>
            </a:lvl6pPr>
            <a:lvl7pPr marL="5485028" indent="0">
              <a:buNone/>
              <a:defRPr sz="1800"/>
            </a:lvl7pPr>
            <a:lvl8pPr marL="6399200" indent="0">
              <a:buNone/>
              <a:defRPr sz="1800"/>
            </a:lvl8pPr>
            <a:lvl9pPr marL="7313371" indent="0">
              <a:buNone/>
              <a:defRPr sz="1800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3224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6933"/>
            <a:ext cx="24377650" cy="13732934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54315" y="1219200"/>
            <a:ext cx="17188859" cy="2641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4315" y="4321179"/>
            <a:ext cx="17188859" cy="7761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406514" y="12082725"/>
            <a:ext cx="182340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54315" y="12082725"/>
            <a:ext cx="1259194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176853" y="12082725"/>
            <a:ext cx="136632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accent1"/>
                </a:solidFill>
              </a:defRPr>
            </a:lvl1pPr>
          </a:lstStyle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51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  <p:sldLayoutId id="2147483837" r:id="rId17"/>
    <p:sldLayoutId id="2147483838" r:id="rId18"/>
    <p:sldLayoutId id="2147483839" r:id="rId19"/>
    <p:sldLayoutId id="2147483840" r:id="rId20"/>
    <p:sldLayoutId id="2147483841" r:id="rId21"/>
    <p:sldLayoutId id="2147483815" r:id="rId22"/>
    <p:sldLayoutId id="2147483816" r:id="rId23"/>
    <p:sldLayoutId id="2147483746" r:id="rId24"/>
    <p:sldLayoutId id="2147483752" r:id="rId25"/>
    <p:sldLayoutId id="2147483714" r:id="rId26"/>
    <p:sldLayoutId id="2147483781" r:id="rId27"/>
    <p:sldLayoutId id="2147483771" r:id="rId28"/>
    <p:sldLayoutId id="2147483786" r:id="rId29"/>
    <p:sldLayoutId id="2147483800" r:id="rId30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171" rtl="0" eaLnBrk="1" latinLnBrk="0" hangingPunct="1">
        <a:spcBef>
          <a:spcPct val="0"/>
        </a:spcBef>
        <a:buNone/>
        <a:defRPr sz="719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85629" indent="-685629" algn="l" defTabSz="914171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5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485529" indent="-571357" algn="l" defTabSz="914171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1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285429" indent="-457086" algn="l" defTabSz="914171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199600" indent="-457086" algn="l" defTabSz="914171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3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113771" indent="-457086" algn="l" defTabSz="914171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3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027943" indent="-457086" algn="l" defTabSz="914171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3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5942114" indent="-457086" algn="l" defTabSz="914171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3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6856286" indent="-457086" algn="l" defTabSz="914171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3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7770457" indent="-457086" algn="l" defTabSz="914171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3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71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914171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914171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914171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914171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914171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914171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914171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914171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" y="-426273"/>
            <a:ext cx="24377649" cy="13716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37EE3D3-6E19-49A2-8079-1904FFEAB077}"/>
              </a:ext>
            </a:extLst>
          </p:cNvPr>
          <p:cNvSpPr txBox="1"/>
          <p:nvPr/>
        </p:nvSpPr>
        <p:spPr>
          <a:xfrm>
            <a:off x="1066800" y="5950210"/>
            <a:ext cx="21583650" cy="341630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5400" b="1" dirty="0" smtClean="0"/>
              <a:t>AN 2 ACREDITARE: Proiectul</a:t>
            </a:r>
            <a:r>
              <a:rPr lang="ro-RO" sz="5400" b="1" dirty="0"/>
              <a:t>: </a:t>
            </a:r>
            <a:r>
              <a:rPr lang="ro-RO" sz="5400" b="1" dirty="0" smtClean="0"/>
              <a:t>2024-1-RO01-KA121-SCH-000217204</a:t>
            </a:r>
            <a:r>
              <a:rPr lang="ro-RO" sz="5400" dirty="0" smtClean="0"/>
              <a:t> </a:t>
            </a:r>
          </a:p>
          <a:p>
            <a:pPr algn="ctr"/>
            <a:endParaRPr lang="ro-RO" sz="5400" b="1" dirty="0"/>
          </a:p>
          <a:p>
            <a:pPr algn="ctr"/>
            <a:r>
              <a:rPr lang="it-IT" sz="5400" b="1" dirty="0" smtClean="0"/>
              <a:t>Proiect </a:t>
            </a:r>
            <a:r>
              <a:rPr lang="it-IT" sz="5400" b="1" dirty="0"/>
              <a:t>de mobilitate </a:t>
            </a:r>
            <a:r>
              <a:rPr lang="ro-RO" sz="5400" b="1" dirty="0" smtClean="0"/>
              <a:t>î</a:t>
            </a:r>
            <a:r>
              <a:rPr lang="it-IT" sz="5400" b="1" dirty="0" smtClean="0"/>
              <a:t>n </a:t>
            </a:r>
            <a:r>
              <a:rPr lang="it-IT" sz="5400" b="1" dirty="0"/>
              <a:t>domeniul </a:t>
            </a:r>
            <a:r>
              <a:rPr lang="it-IT" sz="5400" b="1" dirty="0" smtClean="0"/>
              <a:t>educa</a:t>
            </a:r>
            <a:r>
              <a:rPr lang="ro-RO" sz="5400" b="1" dirty="0" smtClean="0"/>
              <a:t>ț</a:t>
            </a:r>
            <a:r>
              <a:rPr lang="it-IT" sz="5400" b="1" dirty="0" smtClean="0"/>
              <a:t>ie </a:t>
            </a:r>
            <a:r>
              <a:rPr lang="ro-RO" sz="5400" b="1" dirty="0" smtClean="0"/>
              <a:t>ș</a:t>
            </a:r>
            <a:r>
              <a:rPr lang="it-IT" sz="5400" b="1" dirty="0" smtClean="0"/>
              <a:t>colar</a:t>
            </a:r>
            <a:r>
              <a:rPr lang="ro-RO" sz="5400" b="1" dirty="0" smtClean="0"/>
              <a:t>ă</a:t>
            </a:r>
            <a:r>
              <a:rPr lang="it-IT" sz="5400" dirty="0"/>
              <a:t/>
            </a:r>
            <a:br>
              <a:rPr lang="it-IT" sz="5400" dirty="0"/>
            </a:br>
            <a:endParaRPr lang="id-ID" sz="5400" b="1" dirty="0">
              <a:latin typeface="Lato Regular"/>
              <a:cs typeface="Lato Regular"/>
            </a:endParaRPr>
          </a:p>
        </p:txBody>
      </p:sp>
      <p:pic>
        <p:nvPicPr>
          <p:cNvPr id="2" name="Imagin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990" y="0"/>
            <a:ext cx="4368018" cy="3291837"/>
          </a:xfrm>
          <a:prstGeom prst="rect">
            <a:avLst/>
          </a:prstGeom>
        </p:spPr>
      </p:pic>
      <p:pic>
        <p:nvPicPr>
          <p:cNvPr id="4" name="Imagin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27" y="-190500"/>
            <a:ext cx="6076950" cy="3440535"/>
          </a:xfrm>
          <a:prstGeom prst="rect">
            <a:avLst/>
          </a:prstGeom>
        </p:spPr>
      </p:pic>
      <p:pic>
        <p:nvPicPr>
          <p:cNvPr id="5" name="Imagin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1842" y="729667"/>
            <a:ext cx="6016210" cy="2053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45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5820017" y="1180995"/>
            <a:ext cx="12359700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Flux 4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47BB7A-CF8C-4B6C-A2BC-458AE74F9797}"/>
              </a:ext>
            </a:extLst>
          </p:cNvPr>
          <p:cNvSpPr txBox="1"/>
          <p:nvPr/>
        </p:nvSpPr>
        <p:spPr>
          <a:xfrm>
            <a:off x="1322341" y="3704338"/>
            <a:ext cx="21774151" cy="8956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b="1" i="1" dirty="0">
                <a:latin typeface="Arial Narrow" panose="020B0606020202030204" pitchFamily="34" charset="0"/>
                <a:cs typeface="Times New Roman" panose="02020603050405020304" pitchFamily="18" charset="0"/>
              </a:rPr>
              <a:t>JOB SHADOWIN</a:t>
            </a:r>
            <a:r>
              <a:rPr lang="ro-RO" sz="72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G</a:t>
            </a:r>
          </a:p>
          <a:p>
            <a:endParaRPr lang="ro-RO" sz="72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ro-RO" sz="7200" dirty="0">
                <a:latin typeface="Arial Narrow" panose="020B0606020202030204" pitchFamily="34" charset="0"/>
                <a:cs typeface="Times New Roman" panose="02020603050405020304" pitchFamily="18" charset="0"/>
              </a:rPr>
              <a:t> 2 cadre didactice vor participa la activități programate și propuse în parteneriat cu Școala Gimnazială ,,</a:t>
            </a:r>
            <a:r>
              <a:rPr lang="en-GB" sz="7200" dirty="0">
                <a:latin typeface="Arial Narrow" panose="020B0606020202030204" pitchFamily="34" charset="0"/>
              </a:rPr>
              <a:t>Mehmet </a:t>
            </a:r>
            <a:r>
              <a:rPr lang="en-GB" sz="7200" dirty="0" err="1">
                <a:latin typeface="Arial Narrow" panose="020B0606020202030204" pitchFamily="34" charset="0"/>
              </a:rPr>
              <a:t>Güleç</a:t>
            </a:r>
            <a:r>
              <a:rPr lang="ro-RO" sz="7200" dirty="0">
                <a:latin typeface="Arial Narrow" panose="020B0606020202030204" pitchFamily="34" charset="0"/>
              </a:rPr>
              <a:t>”</a:t>
            </a:r>
            <a:r>
              <a:rPr lang="en-GB" sz="7200" dirty="0">
                <a:latin typeface="Arial Narrow" panose="020B0606020202030204" pitchFamily="34" charset="0"/>
              </a:rPr>
              <a:t> din </a:t>
            </a:r>
            <a:r>
              <a:rPr lang="ro-RO" sz="7200" dirty="0">
                <a:latin typeface="Arial Narrow" panose="020B0606020202030204" pitchFamily="34" charset="0"/>
              </a:rPr>
              <a:t>Bor</a:t>
            </a:r>
            <a:r>
              <a:rPr lang="en-US" sz="7200" dirty="0">
                <a:latin typeface="Arial Narrow" panose="020B0606020202030204" pitchFamily="34" charset="0"/>
              </a:rPr>
              <a:t>_ </a:t>
            </a:r>
            <a:r>
              <a:rPr lang="ro-RO" sz="7200" dirty="0" err="1">
                <a:latin typeface="Arial Narrow" panose="020B0606020202030204" pitchFamily="34" charset="0"/>
              </a:rPr>
              <a:t>Niğde</a:t>
            </a:r>
            <a:r>
              <a:rPr lang="en-US" sz="7200" dirty="0" smtClean="0">
                <a:latin typeface="Arial Narrow" panose="020B0606020202030204" pitchFamily="34" charset="0"/>
              </a:rPr>
              <a:t>/</a:t>
            </a:r>
            <a:r>
              <a:rPr lang="en-US" sz="7200" dirty="0" err="1" smtClean="0">
                <a:latin typeface="Arial Narrow" panose="020B0606020202030204" pitchFamily="34" charset="0"/>
              </a:rPr>
              <a:t>Turcia</a:t>
            </a:r>
            <a:endParaRPr lang="ro-RO" sz="7200" dirty="0" smtClean="0">
              <a:latin typeface="Arial Narrow" panose="020B060602020203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ro-RO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Perioada propusă:  </a:t>
            </a:r>
            <a:r>
              <a:rPr lang="ro-RO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 </a:t>
            </a:r>
            <a:r>
              <a:rPr lang="ro-RO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  <a:p>
            <a:endParaRPr lang="en-US" sz="72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endParaRPr lang="en-US" sz="72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9B9E39-A1D4-4A73-ADBB-A7690EB40E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2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029567" y="1180995"/>
            <a:ext cx="12359700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Flux </a:t>
            </a:r>
            <a:r>
              <a:rPr lang="en-US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5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47BB7A-CF8C-4B6C-A2BC-458AE74F9797}"/>
              </a:ext>
            </a:extLst>
          </p:cNvPr>
          <p:cNvSpPr txBox="1"/>
          <p:nvPr/>
        </p:nvSpPr>
        <p:spPr>
          <a:xfrm>
            <a:off x="1553708" y="2750181"/>
            <a:ext cx="21774151" cy="8125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b="1" i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MOBILITATE DE GRUP </a:t>
            </a:r>
            <a:r>
              <a:rPr lang="ro-RO" sz="72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ELEVILOR </a:t>
            </a:r>
          </a:p>
          <a:p>
            <a:endParaRPr lang="ro-RO" sz="72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ro-RO" sz="7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9 elevi, clasele V-VIII, însoțiți de 2 cadre didactice, vor participa la activitățile stabilite de școlile partenere, Școala Gimnazială Lețcani (beneficiar) și </a:t>
            </a:r>
            <a:r>
              <a:rPr lang="ro-RO" sz="7200" dirty="0">
                <a:latin typeface="Arial Narrow" panose="020B0606020202030204" pitchFamily="34" charset="0"/>
                <a:cs typeface="Times New Roman" panose="02020603050405020304" pitchFamily="18" charset="0"/>
              </a:rPr>
              <a:t>Școala Gimnazială </a:t>
            </a:r>
            <a:r>
              <a:rPr lang="ro-RO" sz="7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,,</a:t>
            </a:r>
            <a:r>
              <a:rPr lang="en-GB" sz="7200" dirty="0" smtClean="0">
                <a:latin typeface="Arial Narrow" panose="020B0606020202030204" pitchFamily="34" charset="0"/>
              </a:rPr>
              <a:t>Mehmet </a:t>
            </a:r>
            <a:r>
              <a:rPr lang="en-GB" sz="7200" dirty="0" err="1" smtClean="0">
                <a:latin typeface="Arial Narrow" panose="020B0606020202030204" pitchFamily="34" charset="0"/>
              </a:rPr>
              <a:t>Güleç</a:t>
            </a:r>
            <a:r>
              <a:rPr lang="ro-RO" sz="7200" dirty="0" smtClean="0">
                <a:latin typeface="Arial Narrow" panose="020B0606020202030204" pitchFamily="34" charset="0"/>
              </a:rPr>
              <a:t>”</a:t>
            </a:r>
            <a:r>
              <a:rPr lang="en-GB" sz="7200" dirty="0" smtClean="0">
                <a:latin typeface="Arial Narrow" panose="020B0606020202030204" pitchFamily="34" charset="0"/>
              </a:rPr>
              <a:t> din </a:t>
            </a:r>
            <a:r>
              <a:rPr lang="ro-RO" sz="7200" dirty="0" smtClean="0">
                <a:latin typeface="Arial Narrow" panose="020B0606020202030204" pitchFamily="34" charset="0"/>
              </a:rPr>
              <a:t>Bor</a:t>
            </a:r>
            <a:r>
              <a:rPr lang="en-US" sz="7200" dirty="0" smtClean="0">
                <a:latin typeface="Arial Narrow" panose="020B0606020202030204" pitchFamily="34" charset="0"/>
              </a:rPr>
              <a:t>_ </a:t>
            </a:r>
            <a:r>
              <a:rPr lang="ro-RO" sz="7200" dirty="0" err="1" smtClean="0">
                <a:latin typeface="Arial Narrow" panose="020B0606020202030204" pitchFamily="34" charset="0"/>
              </a:rPr>
              <a:t>Niğde</a:t>
            </a:r>
            <a:r>
              <a:rPr lang="en-US" sz="7200" dirty="0" smtClean="0">
                <a:latin typeface="Arial Narrow" panose="020B0606020202030204" pitchFamily="34" charset="0"/>
              </a:rPr>
              <a:t>/</a:t>
            </a:r>
            <a:r>
              <a:rPr lang="en-US" sz="7200" dirty="0" err="1" smtClean="0">
                <a:latin typeface="Arial Narrow" panose="020B0606020202030204" pitchFamily="34" charset="0"/>
              </a:rPr>
              <a:t>Turcia</a:t>
            </a:r>
            <a:endParaRPr lang="ro-RO" sz="7200" dirty="0" smtClean="0">
              <a:latin typeface="Arial Narrow" panose="020B0606020202030204" pitchFamily="34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ro-RO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Perioada propusă:  aprilie </a:t>
            </a:r>
            <a:r>
              <a:rPr lang="ro-RO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o-RO" sz="72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9B9E39-A1D4-4A73-ADBB-A7690EB40E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49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3867141" y="4840933"/>
            <a:ext cx="1546697" cy="1547100"/>
            <a:chOff x="5222775" y="1833299"/>
            <a:chExt cx="618294" cy="618294"/>
          </a:xfrm>
        </p:grpSpPr>
        <p:sp>
          <p:nvSpPr>
            <p:cNvPr id="22" name="Oval 21"/>
            <p:cNvSpPr/>
            <p:nvPr/>
          </p:nvSpPr>
          <p:spPr>
            <a:xfrm>
              <a:off x="5222775" y="1833299"/>
              <a:ext cx="618294" cy="61829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20" tIns="45709" rIns="91420" bIns="45709"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83586" y="1856520"/>
              <a:ext cx="436880" cy="438565"/>
            </a:xfrm>
            <a:prstGeom prst="rect">
              <a:avLst/>
            </a:prstGeom>
            <a:noFill/>
          </p:spPr>
          <p:txBody>
            <a:bodyPr wrap="square" lIns="91420" tIns="45709" rIns="91420" bIns="45709" rtlCol="0">
              <a:spAutoFit/>
            </a:bodyPr>
            <a:lstStyle/>
            <a:p>
              <a:pPr algn="ctr"/>
              <a:r>
                <a:rPr lang="tr-TR" sz="6400" dirty="0">
                  <a:solidFill>
                    <a:schemeClr val="bg1"/>
                  </a:solidFill>
                  <a:latin typeface="Sosa Regular"/>
                  <a:cs typeface="Sosa Regular"/>
                </a:rPr>
                <a:t>Ý</a:t>
              </a:r>
              <a:endParaRPr lang="en-US" sz="6400" dirty="0"/>
            </a:p>
          </p:txBody>
        </p:sp>
      </p:grpSp>
      <p:sp>
        <p:nvSpPr>
          <p:cNvPr id="6" name="Freeform 1"/>
          <p:cNvSpPr>
            <a:spLocks noChangeArrowheads="1"/>
          </p:cNvSpPr>
          <p:nvPr/>
        </p:nvSpPr>
        <p:spPr bwMode="auto">
          <a:xfrm rot="5400000">
            <a:off x="18475115" y="3765537"/>
            <a:ext cx="2752592" cy="3233810"/>
          </a:xfrm>
          <a:custGeom>
            <a:avLst/>
            <a:gdLst>
              <a:gd name="T0" fmla="*/ 1782 w 2658"/>
              <a:gd name="T1" fmla="*/ 0 h 2470"/>
              <a:gd name="T2" fmla="*/ 1782 w 2658"/>
              <a:gd name="T3" fmla="*/ 0 h 2470"/>
              <a:gd name="T4" fmla="*/ 1782 w 2658"/>
              <a:gd name="T5" fmla="*/ 438 h 2470"/>
              <a:gd name="T6" fmla="*/ 1469 w 2658"/>
              <a:gd name="T7" fmla="*/ 438 h 2470"/>
              <a:gd name="T8" fmla="*/ 375 w 2658"/>
              <a:gd name="T9" fmla="*/ 1219 h 2470"/>
              <a:gd name="T10" fmla="*/ 1469 w 2658"/>
              <a:gd name="T11" fmla="*/ 2032 h 2470"/>
              <a:gd name="T12" fmla="*/ 2188 w 2658"/>
              <a:gd name="T13" fmla="*/ 2032 h 2470"/>
              <a:gd name="T14" fmla="*/ 2188 w 2658"/>
              <a:gd name="T15" fmla="*/ 2469 h 2470"/>
              <a:gd name="T16" fmla="*/ 2657 w 2658"/>
              <a:gd name="T17" fmla="*/ 2469 h 2470"/>
              <a:gd name="T18" fmla="*/ 1500 w 2658"/>
              <a:gd name="T19" fmla="*/ 2469 h 2470"/>
              <a:gd name="T20" fmla="*/ 0 w 2658"/>
              <a:gd name="T21" fmla="*/ 1219 h 2470"/>
              <a:gd name="T22" fmla="*/ 1469 w 2658"/>
              <a:gd name="T23" fmla="*/ 0 h 2470"/>
              <a:gd name="T24" fmla="*/ 1782 w 2658"/>
              <a:gd name="T25" fmla="*/ 0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658" h="2470">
                <a:moveTo>
                  <a:pt x="1782" y="0"/>
                </a:moveTo>
                <a:lnTo>
                  <a:pt x="1782" y="0"/>
                </a:lnTo>
                <a:cubicBezTo>
                  <a:pt x="1782" y="438"/>
                  <a:pt x="1782" y="438"/>
                  <a:pt x="1782" y="438"/>
                </a:cubicBezTo>
                <a:cubicBezTo>
                  <a:pt x="1469" y="438"/>
                  <a:pt x="1469" y="438"/>
                  <a:pt x="1469" y="438"/>
                </a:cubicBezTo>
                <a:cubicBezTo>
                  <a:pt x="688" y="438"/>
                  <a:pt x="375" y="781"/>
                  <a:pt x="375" y="1219"/>
                </a:cubicBezTo>
                <a:cubicBezTo>
                  <a:pt x="375" y="1719"/>
                  <a:pt x="719" y="2032"/>
                  <a:pt x="1469" y="2032"/>
                </a:cubicBezTo>
                <a:cubicBezTo>
                  <a:pt x="2188" y="2032"/>
                  <a:pt x="2188" y="2032"/>
                  <a:pt x="2188" y="2032"/>
                </a:cubicBezTo>
                <a:cubicBezTo>
                  <a:pt x="2188" y="2469"/>
                  <a:pt x="2188" y="2469"/>
                  <a:pt x="2188" y="2469"/>
                </a:cubicBezTo>
                <a:cubicBezTo>
                  <a:pt x="2657" y="2469"/>
                  <a:pt x="2657" y="2469"/>
                  <a:pt x="2657" y="2469"/>
                </a:cubicBezTo>
                <a:cubicBezTo>
                  <a:pt x="1500" y="2469"/>
                  <a:pt x="1500" y="2469"/>
                  <a:pt x="1500" y="2469"/>
                </a:cubicBezTo>
                <a:cubicBezTo>
                  <a:pt x="438" y="2469"/>
                  <a:pt x="0" y="1938"/>
                  <a:pt x="0" y="1219"/>
                </a:cubicBezTo>
                <a:cubicBezTo>
                  <a:pt x="0" y="532"/>
                  <a:pt x="407" y="0"/>
                  <a:pt x="1469" y="0"/>
                </a:cubicBezTo>
                <a:lnTo>
                  <a:pt x="1782" y="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7" name="Freeform 2"/>
          <p:cNvSpPr>
            <a:spLocks noChangeArrowheads="1"/>
          </p:cNvSpPr>
          <p:nvPr/>
        </p:nvSpPr>
        <p:spPr bwMode="auto">
          <a:xfrm rot="5400000">
            <a:off x="15818810" y="6074638"/>
            <a:ext cx="2792936" cy="3193388"/>
          </a:xfrm>
          <a:custGeom>
            <a:avLst/>
            <a:gdLst>
              <a:gd name="T0" fmla="*/ 750 w 2187"/>
              <a:gd name="T1" fmla="*/ 0 h 2438"/>
              <a:gd name="T2" fmla="*/ 750 w 2187"/>
              <a:gd name="T3" fmla="*/ 0 h 2438"/>
              <a:gd name="T4" fmla="*/ 2186 w 2187"/>
              <a:gd name="T5" fmla="*/ 1187 h 2438"/>
              <a:gd name="T6" fmla="*/ 719 w 2187"/>
              <a:gd name="T7" fmla="*/ 2437 h 2438"/>
              <a:gd name="T8" fmla="*/ 0 w 2187"/>
              <a:gd name="T9" fmla="*/ 2437 h 2438"/>
              <a:gd name="T10" fmla="*/ 469 w 2187"/>
              <a:gd name="T11" fmla="*/ 2437 h 2438"/>
              <a:gd name="T12" fmla="*/ 469 w 2187"/>
              <a:gd name="T13" fmla="*/ 2031 h 2438"/>
              <a:gd name="T14" fmla="*/ 750 w 2187"/>
              <a:gd name="T15" fmla="*/ 2031 h 2438"/>
              <a:gd name="T16" fmla="*/ 1843 w 2187"/>
              <a:gd name="T17" fmla="*/ 1218 h 2438"/>
              <a:gd name="T18" fmla="*/ 750 w 2187"/>
              <a:gd name="T19" fmla="*/ 437 h 2438"/>
              <a:gd name="T20" fmla="*/ 469 w 2187"/>
              <a:gd name="T21" fmla="*/ 437 h 2438"/>
              <a:gd name="T22" fmla="*/ 0 w 2187"/>
              <a:gd name="T23" fmla="*/ 437 h 2438"/>
              <a:gd name="T24" fmla="*/ 0 w 2187"/>
              <a:gd name="T25" fmla="*/ 0 h 2438"/>
              <a:gd name="T26" fmla="*/ 750 w 2187"/>
              <a:gd name="T27" fmla="*/ 0 h 2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187" h="2438">
                <a:moveTo>
                  <a:pt x="750" y="0"/>
                </a:moveTo>
                <a:lnTo>
                  <a:pt x="750" y="0"/>
                </a:lnTo>
                <a:cubicBezTo>
                  <a:pt x="1780" y="0"/>
                  <a:pt x="2186" y="500"/>
                  <a:pt x="2186" y="1187"/>
                </a:cubicBezTo>
                <a:cubicBezTo>
                  <a:pt x="2186" y="1906"/>
                  <a:pt x="1749" y="2437"/>
                  <a:pt x="719" y="2437"/>
                </a:cubicBezTo>
                <a:cubicBezTo>
                  <a:pt x="0" y="2437"/>
                  <a:pt x="0" y="2437"/>
                  <a:pt x="0" y="2437"/>
                </a:cubicBezTo>
                <a:cubicBezTo>
                  <a:pt x="469" y="2437"/>
                  <a:pt x="469" y="2437"/>
                  <a:pt x="469" y="2437"/>
                </a:cubicBezTo>
                <a:cubicBezTo>
                  <a:pt x="469" y="2031"/>
                  <a:pt x="469" y="2031"/>
                  <a:pt x="469" y="2031"/>
                </a:cubicBezTo>
                <a:cubicBezTo>
                  <a:pt x="750" y="2031"/>
                  <a:pt x="750" y="2031"/>
                  <a:pt x="750" y="2031"/>
                </a:cubicBezTo>
                <a:cubicBezTo>
                  <a:pt x="1499" y="2031"/>
                  <a:pt x="1843" y="1687"/>
                  <a:pt x="1843" y="1218"/>
                </a:cubicBezTo>
                <a:cubicBezTo>
                  <a:pt x="1843" y="750"/>
                  <a:pt x="1499" y="437"/>
                  <a:pt x="750" y="437"/>
                </a:cubicBezTo>
                <a:cubicBezTo>
                  <a:pt x="469" y="437"/>
                  <a:pt x="469" y="437"/>
                  <a:pt x="469" y="437"/>
                </a:cubicBezTo>
                <a:cubicBezTo>
                  <a:pt x="0" y="437"/>
                  <a:pt x="0" y="437"/>
                  <a:pt x="0" y="437"/>
                </a:cubicBezTo>
                <a:cubicBezTo>
                  <a:pt x="0" y="0"/>
                  <a:pt x="0" y="0"/>
                  <a:pt x="0" y="0"/>
                </a:cubicBezTo>
                <a:lnTo>
                  <a:pt x="75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8" name="Freeform 3"/>
          <p:cNvSpPr>
            <a:spLocks noChangeArrowheads="1"/>
          </p:cNvSpPr>
          <p:nvPr/>
        </p:nvSpPr>
        <p:spPr bwMode="auto">
          <a:xfrm rot="5400000">
            <a:off x="12724946" y="4237669"/>
            <a:ext cx="3656426" cy="3193386"/>
          </a:xfrm>
          <a:custGeom>
            <a:avLst/>
            <a:gdLst>
              <a:gd name="T0" fmla="*/ 2657 w 3532"/>
              <a:gd name="T1" fmla="*/ 0 h 2437"/>
              <a:gd name="T2" fmla="*/ 2657 w 3532"/>
              <a:gd name="T3" fmla="*/ 0 h 2437"/>
              <a:gd name="T4" fmla="*/ 2657 w 3532"/>
              <a:gd name="T5" fmla="*/ 406 h 2437"/>
              <a:gd name="T6" fmla="*/ 2188 w 3532"/>
              <a:gd name="T7" fmla="*/ 406 h 2437"/>
              <a:gd name="T8" fmla="*/ 1469 w 3532"/>
              <a:gd name="T9" fmla="*/ 406 h 2437"/>
              <a:gd name="T10" fmla="*/ 375 w 3532"/>
              <a:gd name="T11" fmla="*/ 1187 h 2437"/>
              <a:gd name="T12" fmla="*/ 1469 w 3532"/>
              <a:gd name="T13" fmla="*/ 2000 h 2437"/>
              <a:gd name="T14" fmla="*/ 1750 w 3532"/>
              <a:gd name="T15" fmla="*/ 2000 h 2437"/>
              <a:gd name="T16" fmla="*/ 1750 w 3532"/>
              <a:gd name="T17" fmla="*/ 2436 h 2437"/>
              <a:gd name="T18" fmla="*/ 3531 w 3532"/>
              <a:gd name="T19" fmla="*/ 2436 h 2437"/>
              <a:gd name="T20" fmla="*/ 1500 w 3532"/>
              <a:gd name="T21" fmla="*/ 2436 h 2437"/>
              <a:gd name="T22" fmla="*/ 0 w 3532"/>
              <a:gd name="T23" fmla="*/ 1187 h 2437"/>
              <a:gd name="T24" fmla="*/ 1469 w 3532"/>
              <a:gd name="T25" fmla="*/ 0 h 2437"/>
              <a:gd name="T26" fmla="*/ 2657 w 3532"/>
              <a:gd name="T27" fmla="*/ 0 h 2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532" h="2437">
                <a:moveTo>
                  <a:pt x="2657" y="0"/>
                </a:moveTo>
                <a:lnTo>
                  <a:pt x="2657" y="0"/>
                </a:lnTo>
                <a:cubicBezTo>
                  <a:pt x="2657" y="406"/>
                  <a:pt x="2657" y="406"/>
                  <a:pt x="2657" y="406"/>
                </a:cubicBezTo>
                <a:cubicBezTo>
                  <a:pt x="2188" y="406"/>
                  <a:pt x="2188" y="406"/>
                  <a:pt x="2188" y="406"/>
                </a:cubicBezTo>
                <a:cubicBezTo>
                  <a:pt x="1469" y="406"/>
                  <a:pt x="1469" y="406"/>
                  <a:pt x="1469" y="406"/>
                </a:cubicBezTo>
                <a:cubicBezTo>
                  <a:pt x="688" y="406"/>
                  <a:pt x="375" y="750"/>
                  <a:pt x="375" y="1187"/>
                </a:cubicBezTo>
                <a:cubicBezTo>
                  <a:pt x="375" y="1687"/>
                  <a:pt x="719" y="2000"/>
                  <a:pt x="1469" y="2000"/>
                </a:cubicBezTo>
                <a:cubicBezTo>
                  <a:pt x="1750" y="2000"/>
                  <a:pt x="1750" y="2000"/>
                  <a:pt x="1750" y="2000"/>
                </a:cubicBezTo>
                <a:cubicBezTo>
                  <a:pt x="1750" y="2436"/>
                  <a:pt x="1750" y="2436"/>
                  <a:pt x="1750" y="2436"/>
                </a:cubicBezTo>
                <a:cubicBezTo>
                  <a:pt x="3531" y="2436"/>
                  <a:pt x="3531" y="2436"/>
                  <a:pt x="3531" y="2436"/>
                </a:cubicBezTo>
                <a:cubicBezTo>
                  <a:pt x="1500" y="2436"/>
                  <a:pt x="1500" y="2436"/>
                  <a:pt x="1500" y="2436"/>
                </a:cubicBezTo>
                <a:cubicBezTo>
                  <a:pt x="438" y="2436"/>
                  <a:pt x="0" y="1906"/>
                  <a:pt x="0" y="1187"/>
                </a:cubicBezTo>
                <a:cubicBezTo>
                  <a:pt x="0" y="500"/>
                  <a:pt x="407" y="0"/>
                  <a:pt x="1469" y="0"/>
                </a:cubicBezTo>
                <a:lnTo>
                  <a:pt x="265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9" name="Freeform 4"/>
          <p:cNvSpPr>
            <a:spLocks noChangeArrowheads="1"/>
          </p:cNvSpPr>
          <p:nvPr/>
        </p:nvSpPr>
        <p:spPr bwMode="auto">
          <a:xfrm rot="5400000">
            <a:off x="10099014" y="6013717"/>
            <a:ext cx="3624474" cy="3233810"/>
          </a:xfrm>
          <a:custGeom>
            <a:avLst/>
            <a:gdLst>
              <a:gd name="T0" fmla="*/ 2062 w 3500"/>
              <a:gd name="T1" fmla="*/ 0 h 2469"/>
              <a:gd name="T2" fmla="*/ 2062 w 3500"/>
              <a:gd name="T3" fmla="*/ 0 h 2469"/>
              <a:gd name="T4" fmla="*/ 3499 w 3500"/>
              <a:gd name="T5" fmla="*/ 1186 h 2469"/>
              <a:gd name="T6" fmla="*/ 2031 w 3500"/>
              <a:gd name="T7" fmla="*/ 2468 h 2469"/>
              <a:gd name="T8" fmla="*/ 0 w 3500"/>
              <a:gd name="T9" fmla="*/ 2468 h 2469"/>
              <a:gd name="T10" fmla="*/ 1781 w 3500"/>
              <a:gd name="T11" fmla="*/ 2468 h 2469"/>
              <a:gd name="T12" fmla="*/ 1781 w 3500"/>
              <a:gd name="T13" fmla="*/ 2030 h 2469"/>
              <a:gd name="T14" fmla="*/ 2062 w 3500"/>
              <a:gd name="T15" fmla="*/ 2030 h 2469"/>
              <a:gd name="T16" fmla="*/ 3156 w 3500"/>
              <a:gd name="T17" fmla="*/ 1218 h 2469"/>
              <a:gd name="T18" fmla="*/ 2062 w 3500"/>
              <a:gd name="T19" fmla="*/ 436 h 2469"/>
              <a:gd name="T20" fmla="*/ 1781 w 3500"/>
              <a:gd name="T21" fmla="*/ 436 h 2469"/>
              <a:gd name="T22" fmla="*/ 0 w 3500"/>
              <a:gd name="T23" fmla="*/ 436 h 2469"/>
              <a:gd name="T24" fmla="*/ 0 w 3500"/>
              <a:gd name="T25" fmla="*/ 0 h 2469"/>
              <a:gd name="T26" fmla="*/ 2062 w 3500"/>
              <a:gd name="T27" fmla="*/ 0 h 2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500" h="2469">
                <a:moveTo>
                  <a:pt x="2062" y="0"/>
                </a:moveTo>
                <a:lnTo>
                  <a:pt x="2062" y="0"/>
                </a:lnTo>
                <a:cubicBezTo>
                  <a:pt x="3093" y="0"/>
                  <a:pt x="3499" y="530"/>
                  <a:pt x="3499" y="1186"/>
                </a:cubicBezTo>
                <a:cubicBezTo>
                  <a:pt x="3499" y="1905"/>
                  <a:pt x="3062" y="2468"/>
                  <a:pt x="2031" y="2468"/>
                </a:cubicBezTo>
                <a:cubicBezTo>
                  <a:pt x="0" y="2468"/>
                  <a:pt x="0" y="2468"/>
                  <a:pt x="0" y="2468"/>
                </a:cubicBezTo>
                <a:cubicBezTo>
                  <a:pt x="1781" y="2468"/>
                  <a:pt x="1781" y="2468"/>
                  <a:pt x="1781" y="2468"/>
                </a:cubicBezTo>
                <a:cubicBezTo>
                  <a:pt x="1781" y="2030"/>
                  <a:pt x="1781" y="2030"/>
                  <a:pt x="1781" y="2030"/>
                </a:cubicBezTo>
                <a:cubicBezTo>
                  <a:pt x="2062" y="2030"/>
                  <a:pt x="2062" y="2030"/>
                  <a:pt x="2062" y="2030"/>
                </a:cubicBezTo>
                <a:cubicBezTo>
                  <a:pt x="2812" y="2030"/>
                  <a:pt x="3156" y="1718"/>
                  <a:pt x="3156" y="1218"/>
                </a:cubicBezTo>
                <a:cubicBezTo>
                  <a:pt x="3156" y="780"/>
                  <a:pt x="2812" y="436"/>
                  <a:pt x="2062" y="436"/>
                </a:cubicBezTo>
                <a:cubicBezTo>
                  <a:pt x="1781" y="436"/>
                  <a:pt x="1781" y="436"/>
                  <a:pt x="1781" y="436"/>
                </a:cubicBezTo>
                <a:cubicBezTo>
                  <a:pt x="0" y="436"/>
                  <a:pt x="0" y="436"/>
                  <a:pt x="0" y="436"/>
                </a:cubicBezTo>
                <a:cubicBezTo>
                  <a:pt x="0" y="0"/>
                  <a:pt x="0" y="0"/>
                  <a:pt x="0" y="0"/>
                </a:cubicBezTo>
                <a:lnTo>
                  <a:pt x="206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10" name="Freeform 5"/>
          <p:cNvSpPr>
            <a:spLocks noChangeArrowheads="1"/>
          </p:cNvSpPr>
          <p:nvPr/>
        </p:nvSpPr>
        <p:spPr bwMode="auto">
          <a:xfrm rot="5400000">
            <a:off x="6820902" y="4852034"/>
            <a:ext cx="4948276" cy="3193386"/>
          </a:xfrm>
          <a:custGeom>
            <a:avLst/>
            <a:gdLst>
              <a:gd name="T0" fmla="*/ 1750 w 4782"/>
              <a:gd name="T1" fmla="*/ 2438 h 2439"/>
              <a:gd name="T2" fmla="*/ 1750 w 4782"/>
              <a:gd name="T3" fmla="*/ 2438 h 2439"/>
              <a:gd name="T4" fmla="*/ 1750 w 4782"/>
              <a:gd name="T5" fmla="*/ 2000 h 2439"/>
              <a:gd name="T6" fmla="*/ 1469 w 4782"/>
              <a:gd name="T7" fmla="*/ 2000 h 2439"/>
              <a:gd name="T8" fmla="*/ 375 w 4782"/>
              <a:gd name="T9" fmla="*/ 1188 h 2439"/>
              <a:gd name="T10" fmla="*/ 1469 w 4782"/>
              <a:gd name="T11" fmla="*/ 438 h 2439"/>
              <a:gd name="T12" fmla="*/ 1750 w 4782"/>
              <a:gd name="T13" fmla="*/ 438 h 2439"/>
              <a:gd name="T14" fmla="*/ 3531 w 4782"/>
              <a:gd name="T15" fmla="*/ 438 h 2439"/>
              <a:gd name="T16" fmla="*/ 3531 w 4782"/>
              <a:gd name="T17" fmla="*/ 0 h 2439"/>
              <a:gd name="T18" fmla="*/ 1469 w 4782"/>
              <a:gd name="T19" fmla="*/ 0 h 2439"/>
              <a:gd name="T20" fmla="*/ 0 w 4782"/>
              <a:gd name="T21" fmla="*/ 1188 h 2439"/>
              <a:gd name="T22" fmla="*/ 1500 w 4782"/>
              <a:gd name="T23" fmla="*/ 2438 h 2439"/>
              <a:gd name="T24" fmla="*/ 4781 w 4782"/>
              <a:gd name="T25" fmla="*/ 2438 h 2439"/>
              <a:gd name="T26" fmla="*/ 1750 w 4782"/>
              <a:gd name="T27" fmla="*/ 2438 h 2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782" h="2439">
                <a:moveTo>
                  <a:pt x="1750" y="2438"/>
                </a:moveTo>
                <a:lnTo>
                  <a:pt x="1750" y="2438"/>
                </a:lnTo>
                <a:cubicBezTo>
                  <a:pt x="1750" y="2000"/>
                  <a:pt x="1750" y="2000"/>
                  <a:pt x="1750" y="2000"/>
                </a:cubicBezTo>
                <a:cubicBezTo>
                  <a:pt x="1469" y="2000"/>
                  <a:pt x="1469" y="2000"/>
                  <a:pt x="1469" y="2000"/>
                </a:cubicBezTo>
                <a:cubicBezTo>
                  <a:pt x="719" y="2000"/>
                  <a:pt x="375" y="1688"/>
                  <a:pt x="375" y="1188"/>
                </a:cubicBezTo>
                <a:cubicBezTo>
                  <a:pt x="375" y="750"/>
                  <a:pt x="688" y="438"/>
                  <a:pt x="1469" y="438"/>
                </a:cubicBezTo>
                <a:cubicBezTo>
                  <a:pt x="1750" y="438"/>
                  <a:pt x="1750" y="438"/>
                  <a:pt x="1750" y="438"/>
                </a:cubicBezTo>
                <a:cubicBezTo>
                  <a:pt x="3531" y="438"/>
                  <a:pt x="3531" y="438"/>
                  <a:pt x="3531" y="438"/>
                </a:cubicBezTo>
                <a:cubicBezTo>
                  <a:pt x="3531" y="0"/>
                  <a:pt x="3531" y="0"/>
                  <a:pt x="3531" y="0"/>
                </a:cubicBezTo>
                <a:cubicBezTo>
                  <a:pt x="1469" y="0"/>
                  <a:pt x="1469" y="0"/>
                  <a:pt x="1469" y="0"/>
                </a:cubicBezTo>
                <a:cubicBezTo>
                  <a:pt x="407" y="0"/>
                  <a:pt x="0" y="500"/>
                  <a:pt x="0" y="1188"/>
                </a:cubicBezTo>
                <a:cubicBezTo>
                  <a:pt x="0" y="1906"/>
                  <a:pt x="438" y="2438"/>
                  <a:pt x="1500" y="2438"/>
                </a:cubicBezTo>
                <a:cubicBezTo>
                  <a:pt x="4781" y="2438"/>
                  <a:pt x="4781" y="2438"/>
                  <a:pt x="4781" y="2438"/>
                </a:cubicBezTo>
                <a:lnTo>
                  <a:pt x="1750" y="243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11" name="Freeform 6"/>
          <p:cNvSpPr>
            <a:spLocks noChangeArrowheads="1"/>
          </p:cNvSpPr>
          <p:nvPr/>
        </p:nvSpPr>
        <p:spPr bwMode="auto">
          <a:xfrm rot="5400000">
            <a:off x="3258732" y="5769499"/>
            <a:ext cx="6760512" cy="3233810"/>
          </a:xfrm>
          <a:custGeom>
            <a:avLst/>
            <a:gdLst>
              <a:gd name="T0" fmla="*/ 5062 w 6532"/>
              <a:gd name="T1" fmla="*/ 0 h 2470"/>
              <a:gd name="T2" fmla="*/ 5062 w 6532"/>
              <a:gd name="T3" fmla="*/ 0 h 2470"/>
              <a:gd name="T4" fmla="*/ 6531 w 6532"/>
              <a:gd name="T5" fmla="*/ 1219 h 2470"/>
              <a:gd name="T6" fmla="*/ 5062 w 6532"/>
              <a:gd name="T7" fmla="*/ 2469 h 2470"/>
              <a:gd name="T8" fmla="*/ 0 w 6532"/>
              <a:gd name="T9" fmla="*/ 2469 h 2470"/>
              <a:gd name="T10" fmla="*/ 0 w 6532"/>
              <a:gd name="T11" fmla="*/ 2031 h 2470"/>
              <a:gd name="T12" fmla="*/ 5062 w 6532"/>
              <a:gd name="T13" fmla="*/ 2031 h 2470"/>
              <a:gd name="T14" fmla="*/ 6156 w 6532"/>
              <a:gd name="T15" fmla="*/ 1219 h 2470"/>
              <a:gd name="T16" fmla="*/ 5062 w 6532"/>
              <a:gd name="T17" fmla="*/ 438 h 2470"/>
              <a:gd name="T18" fmla="*/ 4781 w 6532"/>
              <a:gd name="T19" fmla="*/ 438 h 2470"/>
              <a:gd name="T20" fmla="*/ 1750 w 6532"/>
              <a:gd name="T21" fmla="*/ 438 h 2470"/>
              <a:gd name="T22" fmla="*/ 1750 w 6532"/>
              <a:gd name="T23" fmla="*/ 0 h 2470"/>
              <a:gd name="T24" fmla="*/ 5062 w 6532"/>
              <a:gd name="T25" fmla="*/ 0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532" h="2470">
                <a:moveTo>
                  <a:pt x="5062" y="0"/>
                </a:moveTo>
                <a:lnTo>
                  <a:pt x="5062" y="0"/>
                </a:lnTo>
                <a:cubicBezTo>
                  <a:pt x="6124" y="0"/>
                  <a:pt x="6531" y="531"/>
                  <a:pt x="6531" y="1219"/>
                </a:cubicBezTo>
                <a:cubicBezTo>
                  <a:pt x="6531" y="1937"/>
                  <a:pt x="6093" y="2469"/>
                  <a:pt x="5062" y="2469"/>
                </a:cubicBezTo>
                <a:cubicBezTo>
                  <a:pt x="0" y="2469"/>
                  <a:pt x="0" y="2469"/>
                  <a:pt x="0" y="2469"/>
                </a:cubicBezTo>
                <a:cubicBezTo>
                  <a:pt x="0" y="2031"/>
                  <a:pt x="0" y="2031"/>
                  <a:pt x="0" y="2031"/>
                </a:cubicBezTo>
                <a:cubicBezTo>
                  <a:pt x="5062" y="2031"/>
                  <a:pt x="5062" y="2031"/>
                  <a:pt x="5062" y="2031"/>
                </a:cubicBezTo>
                <a:cubicBezTo>
                  <a:pt x="5843" y="2031"/>
                  <a:pt x="6156" y="1719"/>
                  <a:pt x="6156" y="1219"/>
                </a:cubicBezTo>
                <a:cubicBezTo>
                  <a:pt x="6156" y="781"/>
                  <a:pt x="5843" y="438"/>
                  <a:pt x="5062" y="438"/>
                </a:cubicBezTo>
                <a:cubicBezTo>
                  <a:pt x="4781" y="438"/>
                  <a:pt x="4781" y="438"/>
                  <a:pt x="4781" y="438"/>
                </a:cubicBezTo>
                <a:cubicBezTo>
                  <a:pt x="1750" y="438"/>
                  <a:pt x="1750" y="438"/>
                  <a:pt x="1750" y="438"/>
                </a:cubicBezTo>
                <a:cubicBezTo>
                  <a:pt x="1750" y="0"/>
                  <a:pt x="1750" y="0"/>
                  <a:pt x="1750" y="0"/>
                </a:cubicBezTo>
                <a:lnTo>
                  <a:pt x="5062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948206" y="8426609"/>
            <a:ext cx="1546697" cy="15471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8591448" y="4840933"/>
            <a:ext cx="1546697" cy="15471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11231970" y="7254900"/>
            <a:ext cx="1546697" cy="15471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19153634" y="4840933"/>
            <a:ext cx="1546697" cy="15471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16416752" y="6837794"/>
            <a:ext cx="1546697" cy="1590027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3279545" y="4068864"/>
            <a:ext cx="1546697" cy="15471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538292" y="5698232"/>
            <a:ext cx="3356212" cy="2554432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3000" b="1" dirty="0" err="1">
                <a:latin typeface="Lato Regular"/>
                <a:cs typeface="Lato Regular"/>
              </a:rPr>
              <a:t>Lunile</a:t>
            </a:r>
            <a:r>
              <a:rPr lang="en-GB" sz="3000" b="1" dirty="0">
                <a:latin typeface="Lato Regular"/>
                <a:cs typeface="Lato Regular"/>
              </a:rPr>
              <a:t> </a:t>
            </a:r>
            <a:r>
              <a:rPr lang="en-GB" sz="3000" b="1" dirty="0" smtClean="0">
                <a:latin typeface="Lato Regular"/>
                <a:cs typeface="Lato Regular"/>
              </a:rPr>
              <a:t>1-</a:t>
            </a:r>
            <a:r>
              <a:rPr lang="en-US" sz="3000" b="1" dirty="0" smtClean="0">
                <a:latin typeface="Lato Regular"/>
                <a:cs typeface="Lato Regular"/>
              </a:rPr>
              <a:t>3 </a:t>
            </a:r>
            <a:r>
              <a:rPr lang="ro-RO" sz="3000" dirty="0" smtClean="0">
                <a:latin typeface="Lato Regular"/>
                <a:cs typeface="Lato Regular"/>
              </a:rPr>
              <a:t>E</a:t>
            </a:r>
            <a:r>
              <a:rPr lang="en-US" sz="3000" dirty="0" err="1">
                <a:latin typeface="Lato Regular"/>
                <a:cs typeface="Lato Regular"/>
              </a:rPr>
              <a:t>laborare</a:t>
            </a:r>
            <a:r>
              <a:rPr lang="en-US" sz="3000" dirty="0">
                <a:latin typeface="Lato Regular"/>
                <a:cs typeface="Lato Regular"/>
              </a:rPr>
              <a:t> plan</a:t>
            </a:r>
          </a:p>
          <a:p>
            <a:r>
              <a:rPr lang="ro-RO" sz="3000" dirty="0" smtClean="0">
                <a:latin typeface="Lato Regular"/>
                <a:cs typeface="Lato Regular"/>
              </a:rPr>
              <a:t> F</a:t>
            </a:r>
            <a:r>
              <a:rPr lang="en-US" sz="3000" dirty="0" err="1">
                <a:latin typeface="Lato Regular"/>
                <a:cs typeface="Lato Regular"/>
              </a:rPr>
              <a:t>ormare</a:t>
            </a:r>
            <a:r>
              <a:rPr lang="en-US" sz="3000" dirty="0">
                <a:latin typeface="Lato Regular"/>
                <a:cs typeface="Lato Regular"/>
              </a:rPr>
              <a:t> </a:t>
            </a:r>
            <a:r>
              <a:rPr lang="en-US" sz="3000" dirty="0" err="1">
                <a:latin typeface="Lato Regular"/>
                <a:cs typeface="Lato Regular"/>
              </a:rPr>
              <a:t>echip</a:t>
            </a:r>
            <a:r>
              <a:rPr lang="ro-RO" sz="3000" dirty="0">
                <a:latin typeface="Lato Regular"/>
                <a:cs typeface="Lato Regular"/>
              </a:rPr>
              <a:t>ă</a:t>
            </a:r>
            <a:endParaRPr lang="en-US" sz="3000" dirty="0">
              <a:latin typeface="Lato Regular"/>
              <a:cs typeface="Lato Regular"/>
            </a:endParaRPr>
          </a:p>
          <a:p>
            <a:r>
              <a:rPr lang="ro-RO" sz="3000" dirty="0" smtClean="0">
                <a:latin typeface="Lato Regular"/>
                <a:cs typeface="Lato Regular"/>
              </a:rPr>
              <a:t>   S</a:t>
            </a:r>
            <a:r>
              <a:rPr lang="en-US" sz="3000" dirty="0" err="1">
                <a:latin typeface="Lato Regular"/>
                <a:cs typeface="Lato Regular"/>
              </a:rPr>
              <a:t>esiune</a:t>
            </a:r>
            <a:r>
              <a:rPr lang="en-US" sz="3000" dirty="0">
                <a:latin typeface="Lato Regular"/>
                <a:cs typeface="Lato Regular"/>
              </a:rPr>
              <a:t> de </a:t>
            </a:r>
            <a:r>
              <a:rPr lang="ro-RO" sz="3000" dirty="0" smtClean="0">
                <a:latin typeface="Lato Regular"/>
                <a:cs typeface="Lato Regular"/>
              </a:rPr>
              <a:t>        </a:t>
            </a:r>
            <a:r>
              <a:rPr lang="en-US" sz="3000" dirty="0" err="1" smtClean="0">
                <a:latin typeface="Lato Regular"/>
                <a:cs typeface="Lato Regular"/>
              </a:rPr>
              <a:t>informare</a:t>
            </a:r>
            <a:endParaRPr lang="en-US" sz="3000" dirty="0">
              <a:latin typeface="Lato Regular"/>
              <a:cs typeface="Lato Regular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98292" y="3431305"/>
            <a:ext cx="2323045" cy="677044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b="1" dirty="0" err="1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</a:t>
            </a:r>
            <a:r>
              <a:rPr lang="ro-RO" sz="2800" b="1" dirty="0" err="1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ile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 3</a:t>
            </a:r>
            <a:r>
              <a:rPr lang="ro-RO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-4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641360" y="3431354"/>
            <a:ext cx="2314703" cy="676995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b="1" dirty="0" err="1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Lunile</a:t>
            </a: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8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-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9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196966" y="6522321"/>
            <a:ext cx="2291981" cy="3262318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b="1" dirty="0" err="1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</a:t>
            </a:r>
            <a:r>
              <a:rPr lang="ro-RO" sz="2800" b="1" dirty="0" err="1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ile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 </a:t>
            </a:r>
            <a:r>
              <a:rPr lang="ro-RO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5-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7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  <a:p>
            <a:pPr algn="ctr"/>
            <a:endParaRPr lang="en-GB" sz="2800" b="1" dirty="0">
              <a:solidFill>
                <a:srgbClr val="00B0F0"/>
              </a:solidFill>
              <a:latin typeface="Lato Regular"/>
              <a:cs typeface="Lato Regular"/>
            </a:endParaRPr>
          </a:p>
          <a:p>
            <a:pPr algn="ctr"/>
            <a:r>
              <a:rPr lang="en-GB" sz="2800" dirty="0" err="1" smtClean="0">
                <a:latin typeface="Lato Regular"/>
                <a:cs typeface="Lato Regular"/>
              </a:rPr>
              <a:t>Contracte</a:t>
            </a:r>
            <a:endParaRPr lang="ro-RO" sz="2800" dirty="0" smtClean="0">
              <a:latin typeface="Lato Regular"/>
              <a:cs typeface="Lato Regular"/>
            </a:endParaRPr>
          </a:p>
          <a:p>
            <a:pPr algn="ctr"/>
            <a:r>
              <a:rPr lang="ro-RO" sz="2800" dirty="0" smtClean="0">
                <a:latin typeface="Lato Regular"/>
                <a:cs typeface="Lato Regular"/>
              </a:rPr>
              <a:t>Participanți</a:t>
            </a:r>
            <a:endParaRPr lang="en-GB" sz="2800" dirty="0">
              <a:latin typeface="Lato Regular"/>
              <a:cs typeface="Lato Regular"/>
            </a:endParaRPr>
          </a:p>
          <a:p>
            <a:pPr algn="ctr"/>
            <a:r>
              <a:rPr lang="ro-RO" sz="2800" dirty="0" smtClean="0">
                <a:latin typeface="Lato Regular"/>
                <a:cs typeface="Lato Regular"/>
              </a:rPr>
              <a:t>Pregătirea </a:t>
            </a:r>
            <a:r>
              <a:rPr lang="ro-RO" sz="2800" dirty="0" err="1" smtClean="0">
                <a:latin typeface="Lato Regular"/>
                <a:cs typeface="Lato Regular"/>
              </a:rPr>
              <a:t>participanțior</a:t>
            </a:r>
            <a:r>
              <a:rPr lang="en-GB" sz="2800" dirty="0" smtClean="0">
                <a:latin typeface="Lato Regular"/>
                <a:cs typeface="Lato Regular"/>
              </a:rPr>
              <a:t> </a:t>
            </a:r>
            <a:endParaRPr lang="en-US" sz="2800" dirty="0">
              <a:latin typeface="Lato Regular"/>
              <a:cs typeface="Lato Regular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312362" y="6554478"/>
            <a:ext cx="2887146" cy="3693206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dirty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Luna </a:t>
            </a:r>
            <a:r>
              <a:rPr lang="ro-RO" sz="2800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9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  <a:p>
            <a:pPr algn="ctr"/>
            <a:endParaRPr lang="en-GB" sz="2800" dirty="0">
              <a:solidFill>
                <a:srgbClr val="00B0F0"/>
              </a:solidFill>
              <a:latin typeface="Lato Regular"/>
              <a:cs typeface="Lato Regular"/>
            </a:endParaRPr>
          </a:p>
          <a:p>
            <a:pPr algn="ctr"/>
            <a:r>
              <a:rPr lang="ro-RO" sz="2800" dirty="0" smtClean="0">
                <a:latin typeface="Lato Regular"/>
                <a:cs typeface="Lato Regular"/>
              </a:rPr>
              <a:t>Pregătirea participanților Pregătirea documentelor de mobilitate,</a:t>
            </a:r>
          </a:p>
          <a:p>
            <a:pPr algn="ctr"/>
            <a:r>
              <a:rPr lang="ro-RO" sz="2800" dirty="0" err="1" smtClean="0">
                <a:latin typeface="Lato Regular"/>
                <a:cs typeface="Lato Regular"/>
              </a:rPr>
              <a:t>Europass</a:t>
            </a:r>
            <a:endParaRPr lang="en-US" sz="2800" dirty="0">
              <a:latin typeface="Lato Regular"/>
              <a:cs typeface="Lato Regula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884882" y="3618489"/>
            <a:ext cx="2555247" cy="676995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b="1" dirty="0" err="1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Lunile</a:t>
            </a: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 </a:t>
            </a:r>
            <a:r>
              <a:rPr lang="ro-RO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10-12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893520" y="6606790"/>
            <a:ext cx="3109230" cy="5324421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3000" b="1" dirty="0" err="1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Lunile</a:t>
            </a:r>
            <a:r>
              <a:rPr lang="en-GB" sz="3000" b="1" dirty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 </a:t>
            </a:r>
            <a:r>
              <a:rPr lang="ro-RO" sz="30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13</a:t>
            </a:r>
            <a:r>
              <a:rPr lang="en-GB" sz="30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-</a:t>
            </a:r>
            <a:r>
              <a:rPr lang="ro-RO" sz="30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15</a:t>
            </a:r>
            <a:endParaRPr lang="en-GB" sz="3000" b="1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  <a:p>
            <a:pPr algn="ctr"/>
            <a:endParaRPr lang="ro-RO" sz="3000" b="1" dirty="0" smtClean="0">
              <a:latin typeface="Lato Regular"/>
              <a:cs typeface="Lato Regular"/>
            </a:endParaRPr>
          </a:p>
          <a:p>
            <a:pPr algn="ctr"/>
            <a:r>
              <a:rPr lang="en-GB" sz="3000" dirty="0" err="1" smtClean="0">
                <a:latin typeface="Lato Regular"/>
                <a:cs typeface="Lato Regular"/>
              </a:rPr>
              <a:t>Evaluare</a:t>
            </a:r>
            <a:endParaRPr lang="en-GB" sz="3000" dirty="0">
              <a:latin typeface="Lato Regular"/>
              <a:cs typeface="Lato Regular"/>
            </a:endParaRPr>
          </a:p>
          <a:p>
            <a:pPr algn="ctr"/>
            <a:r>
              <a:rPr lang="en-GB" sz="3000" dirty="0">
                <a:latin typeface="Lato Regular"/>
                <a:cs typeface="Lato Regular"/>
              </a:rPr>
              <a:t>Transfer </a:t>
            </a:r>
            <a:r>
              <a:rPr lang="en-GB" sz="3000" dirty="0" err="1">
                <a:latin typeface="Lato Regular"/>
                <a:cs typeface="Lato Regular"/>
              </a:rPr>
              <a:t>competen</a:t>
            </a:r>
            <a:r>
              <a:rPr lang="ro-RO" sz="3000" dirty="0">
                <a:latin typeface="Lato Regular"/>
                <a:cs typeface="Lato Regular"/>
              </a:rPr>
              <a:t>ț</a:t>
            </a:r>
            <a:r>
              <a:rPr lang="en-GB" sz="3000" dirty="0">
                <a:latin typeface="Lato Regular"/>
                <a:cs typeface="Lato Regular"/>
              </a:rPr>
              <a:t>e</a:t>
            </a:r>
          </a:p>
          <a:p>
            <a:pPr algn="ctr"/>
            <a:r>
              <a:rPr lang="en-GB" sz="3000" dirty="0" err="1">
                <a:latin typeface="Lato Regular"/>
                <a:cs typeface="Lato Regular"/>
              </a:rPr>
              <a:t>Articole</a:t>
            </a:r>
            <a:endParaRPr lang="en-GB" sz="3000" dirty="0">
              <a:latin typeface="Lato Regular"/>
              <a:cs typeface="Lato Regular"/>
            </a:endParaRPr>
          </a:p>
          <a:p>
            <a:pPr algn="ctr"/>
            <a:r>
              <a:rPr lang="ro-RO" sz="3000" dirty="0" smtClean="0">
                <a:latin typeface="Lato Regular"/>
                <a:cs typeface="Lato Regular"/>
              </a:rPr>
              <a:t>Raportul participanților</a:t>
            </a:r>
            <a:endParaRPr lang="en-GB" sz="3000" dirty="0">
              <a:latin typeface="Lato Regular"/>
              <a:cs typeface="Lato Regular"/>
            </a:endParaRPr>
          </a:p>
          <a:p>
            <a:pPr algn="ctr"/>
            <a:r>
              <a:rPr lang="en-GB" sz="3000" dirty="0" err="1">
                <a:latin typeface="Lato Regular"/>
                <a:cs typeface="Lato Regular"/>
              </a:rPr>
              <a:t>Diseminare</a:t>
            </a:r>
            <a:endParaRPr lang="en-GB" sz="3000" dirty="0">
              <a:latin typeface="Lato Regular"/>
              <a:cs typeface="Lato Regular"/>
            </a:endParaRPr>
          </a:p>
          <a:p>
            <a:pPr algn="ctr"/>
            <a:r>
              <a:rPr lang="en-GB" sz="3000" dirty="0" err="1">
                <a:latin typeface="Lato Regular"/>
                <a:cs typeface="Lato Regular"/>
              </a:rPr>
              <a:t>Evaluare</a:t>
            </a:r>
            <a:r>
              <a:rPr lang="en-GB" sz="3000" dirty="0">
                <a:latin typeface="Lato Regular"/>
                <a:cs typeface="Lato Regular"/>
              </a:rPr>
              <a:t> final</a:t>
            </a:r>
            <a:r>
              <a:rPr lang="ro-RO" sz="3000" dirty="0">
                <a:latin typeface="Lato Regular"/>
                <a:cs typeface="Lato Regular"/>
              </a:rPr>
              <a:t>ă</a:t>
            </a:r>
            <a:endParaRPr lang="en-GB" sz="3000" dirty="0">
              <a:latin typeface="Lato Regular"/>
              <a:cs typeface="Lato Regular"/>
            </a:endParaRPr>
          </a:p>
          <a:p>
            <a:pPr algn="ctr"/>
            <a:endParaRPr lang="en-US" sz="300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40" name="AutoShape 82"/>
          <p:cNvSpPr>
            <a:spLocks/>
          </p:cNvSpPr>
          <p:nvPr/>
        </p:nvSpPr>
        <p:spPr bwMode="auto">
          <a:xfrm>
            <a:off x="14341158" y="5320795"/>
            <a:ext cx="588231" cy="58838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767" y="5419"/>
                </a:moveTo>
                <a:cubicBezTo>
                  <a:pt x="4051" y="5419"/>
                  <a:pt x="4271" y="5505"/>
                  <a:pt x="4428" y="5687"/>
                </a:cubicBezTo>
                <a:cubicBezTo>
                  <a:pt x="4586" y="5865"/>
                  <a:pt x="4701" y="6078"/>
                  <a:pt x="4766" y="6326"/>
                </a:cubicBezTo>
                <a:cubicBezTo>
                  <a:pt x="4835" y="6574"/>
                  <a:pt x="4879" y="6836"/>
                  <a:pt x="4893" y="7106"/>
                </a:cubicBezTo>
                <a:cubicBezTo>
                  <a:pt x="4910" y="7377"/>
                  <a:pt x="4917" y="7596"/>
                  <a:pt x="4917" y="7760"/>
                </a:cubicBezTo>
                <a:lnTo>
                  <a:pt x="4917" y="9856"/>
                </a:lnTo>
                <a:cubicBezTo>
                  <a:pt x="4809" y="9928"/>
                  <a:pt x="4720" y="10015"/>
                  <a:pt x="4646" y="10110"/>
                </a:cubicBezTo>
                <a:cubicBezTo>
                  <a:pt x="4574" y="10208"/>
                  <a:pt x="4468" y="10257"/>
                  <a:pt x="4329" y="10257"/>
                </a:cubicBezTo>
                <a:lnTo>
                  <a:pt x="561" y="10257"/>
                </a:lnTo>
                <a:cubicBezTo>
                  <a:pt x="439" y="10257"/>
                  <a:pt x="338" y="10208"/>
                  <a:pt x="256" y="10110"/>
                </a:cubicBezTo>
                <a:cubicBezTo>
                  <a:pt x="177" y="10015"/>
                  <a:pt x="93" y="9928"/>
                  <a:pt x="0" y="9856"/>
                </a:cubicBezTo>
                <a:lnTo>
                  <a:pt x="0" y="7760"/>
                </a:lnTo>
                <a:cubicBezTo>
                  <a:pt x="0" y="7596"/>
                  <a:pt x="4" y="7377"/>
                  <a:pt x="12" y="7106"/>
                </a:cubicBezTo>
                <a:cubicBezTo>
                  <a:pt x="19" y="6836"/>
                  <a:pt x="57" y="6574"/>
                  <a:pt x="124" y="6326"/>
                </a:cubicBezTo>
                <a:cubicBezTo>
                  <a:pt x="196" y="6078"/>
                  <a:pt x="309" y="5865"/>
                  <a:pt x="465" y="5687"/>
                </a:cubicBezTo>
                <a:cubicBezTo>
                  <a:pt x="624" y="5508"/>
                  <a:pt x="842" y="5419"/>
                  <a:pt x="1123" y="5419"/>
                </a:cubicBezTo>
                <a:cubicBezTo>
                  <a:pt x="782" y="5151"/>
                  <a:pt x="508" y="4803"/>
                  <a:pt x="304" y="4377"/>
                </a:cubicBezTo>
                <a:cubicBezTo>
                  <a:pt x="103" y="3950"/>
                  <a:pt x="0" y="3469"/>
                  <a:pt x="0" y="2937"/>
                </a:cubicBezTo>
                <a:cubicBezTo>
                  <a:pt x="0" y="2539"/>
                  <a:pt x="64" y="2162"/>
                  <a:pt x="189" y="1805"/>
                </a:cubicBezTo>
                <a:cubicBezTo>
                  <a:pt x="316" y="1448"/>
                  <a:pt x="491" y="1134"/>
                  <a:pt x="717" y="861"/>
                </a:cubicBezTo>
                <a:cubicBezTo>
                  <a:pt x="943" y="590"/>
                  <a:pt x="1207" y="380"/>
                  <a:pt x="1504" y="227"/>
                </a:cubicBezTo>
                <a:cubicBezTo>
                  <a:pt x="1804" y="77"/>
                  <a:pt x="2119" y="0"/>
                  <a:pt x="2445" y="0"/>
                </a:cubicBezTo>
                <a:cubicBezTo>
                  <a:pt x="2793" y="0"/>
                  <a:pt x="3115" y="77"/>
                  <a:pt x="3412" y="227"/>
                </a:cubicBezTo>
                <a:cubicBezTo>
                  <a:pt x="3712" y="380"/>
                  <a:pt x="3969" y="590"/>
                  <a:pt x="4188" y="861"/>
                </a:cubicBezTo>
                <a:cubicBezTo>
                  <a:pt x="4406" y="1134"/>
                  <a:pt x="4584" y="1448"/>
                  <a:pt x="4716" y="1805"/>
                </a:cubicBezTo>
                <a:cubicBezTo>
                  <a:pt x="4850" y="2162"/>
                  <a:pt x="4917" y="2539"/>
                  <a:pt x="4917" y="2937"/>
                </a:cubicBezTo>
                <a:cubicBezTo>
                  <a:pt x="4917" y="3458"/>
                  <a:pt x="4814" y="3939"/>
                  <a:pt x="4603" y="4371"/>
                </a:cubicBezTo>
                <a:cubicBezTo>
                  <a:pt x="4392" y="4800"/>
                  <a:pt x="4115" y="5151"/>
                  <a:pt x="3767" y="5419"/>
                </a:cubicBezTo>
                <a:moveTo>
                  <a:pt x="18165" y="12062"/>
                </a:moveTo>
                <a:cubicBezTo>
                  <a:pt x="18672" y="12604"/>
                  <a:pt x="19070" y="13142"/>
                  <a:pt x="19356" y="13669"/>
                </a:cubicBezTo>
                <a:cubicBezTo>
                  <a:pt x="19641" y="14196"/>
                  <a:pt x="19788" y="14801"/>
                  <a:pt x="19788" y="15480"/>
                </a:cubicBezTo>
                <a:lnTo>
                  <a:pt x="19788" y="20816"/>
                </a:lnTo>
                <a:cubicBezTo>
                  <a:pt x="19694" y="20868"/>
                  <a:pt x="19620" y="20931"/>
                  <a:pt x="19557" y="20995"/>
                </a:cubicBezTo>
                <a:cubicBezTo>
                  <a:pt x="19497" y="21061"/>
                  <a:pt x="19425" y="21122"/>
                  <a:pt x="19344" y="21191"/>
                </a:cubicBezTo>
                <a:cubicBezTo>
                  <a:pt x="19262" y="21251"/>
                  <a:pt x="19173" y="21317"/>
                  <a:pt x="19075" y="21386"/>
                </a:cubicBezTo>
                <a:cubicBezTo>
                  <a:pt x="18976" y="21455"/>
                  <a:pt x="18835" y="21528"/>
                  <a:pt x="18662" y="21599"/>
                </a:cubicBezTo>
                <a:lnTo>
                  <a:pt x="2942" y="21599"/>
                </a:lnTo>
                <a:cubicBezTo>
                  <a:pt x="2675" y="21599"/>
                  <a:pt x="2467" y="21499"/>
                  <a:pt x="2318" y="21291"/>
                </a:cubicBezTo>
                <a:cubicBezTo>
                  <a:pt x="2167" y="21081"/>
                  <a:pt x="2003" y="20926"/>
                  <a:pt x="1819" y="20816"/>
                </a:cubicBezTo>
                <a:lnTo>
                  <a:pt x="1819" y="15480"/>
                </a:lnTo>
                <a:cubicBezTo>
                  <a:pt x="1819" y="14763"/>
                  <a:pt x="1989" y="14127"/>
                  <a:pt x="2335" y="13571"/>
                </a:cubicBezTo>
                <a:cubicBezTo>
                  <a:pt x="2678" y="13018"/>
                  <a:pt x="3052" y="12511"/>
                  <a:pt x="3460" y="12062"/>
                </a:cubicBezTo>
                <a:cubicBezTo>
                  <a:pt x="3535" y="11970"/>
                  <a:pt x="3633" y="11869"/>
                  <a:pt x="3753" y="11766"/>
                </a:cubicBezTo>
                <a:cubicBezTo>
                  <a:pt x="3873" y="11659"/>
                  <a:pt x="4000" y="11590"/>
                  <a:pt x="4137" y="11553"/>
                </a:cubicBezTo>
                <a:cubicBezTo>
                  <a:pt x="4276" y="11495"/>
                  <a:pt x="4432" y="11466"/>
                  <a:pt x="4610" y="11455"/>
                </a:cubicBezTo>
                <a:cubicBezTo>
                  <a:pt x="4785" y="11446"/>
                  <a:pt x="4956" y="11423"/>
                  <a:pt x="5126" y="11388"/>
                </a:cubicBezTo>
                <a:cubicBezTo>
                  <a:pt x="5594" y="11299"/>
                  <a:pt x="6091" y="11210"/>
                  <a:pt x="6621" y="11121"/>
                </a:cubicBezTo>
                <a:cubicBezTo>
                  <a:pt x="7149" y="11034"/>
                  <a:pt x="7665" y="10945"/>
                  <a:pt x="8172" y="10853"/>
                </a:cubicBezTo>
                <a:cubicBezTo>
                  <a:pt x="7483" y="10326"/>
                  <a:pt x="6928" y="9632"/>
                  <a:pt x="6513" y="8762"/>
                </a:cubicBezTo>
                <a:cubicBezTo>
                  <a:pt x="6093" y="7896"/>
                  <a:pt x="5884" y="6940"/>
                  <a:pt x="5884" y="5903"/>
                </a:cubicBezTo>
                <a:cubicBezTo>
                  <a:pt x="5884" y="5097"/>
                  <a:pt x="6016" y="4331"/>
                  <a:pt x="6275" y="3608"/>
                </a:cubicBezTo>
                <a:cubicBezTo>
                  <a:pt x="6535" y="2885"/>
                  <a:pt x="6887" y="2260"/>
                  <a:pt x="7331" y="1733"/>
                </a:cubicBezTo>
                <a:cubicBezTo>
                  <a:pt x="7778" y="1203"/>
                  <a:pt x="8299" y="786"/>
                  <a:pt x="8894" y="472"/>
                </a:cubicBezTo>
                <a:cubicBezTo>
                  <a:pt x="9494" y="158"/>
                  <a:pt x="10125" y="3"/>
                  <a:pt x="10802" y="3"/>
                </a:cubicBezTo>
                <a:cubicBezTo>
                  <a:pt x="11476" y="3"/>
                  <a:pt x="12112" y="158"/>
                  <a:pt x="12710" y="472"/>
                </a:cubicBezTo>
                <a:cubicBezTo>
                  <a:pt x="13307" y="786"/>
                  <a:pt x="13826" y="1203"/>
                  <a:pt x="14272" y="1733"/>
                </a:cubicBezTo>
                <a:cubicBezTo>
                  <a:pt x="14716" y="2260"/>
                  <a:pt x="15067" y="2885"/>
                  <a:pt x="15328" y="3608"/>
                </a:cubicBezTo>
                <a:cubicBezTo>
                  <a:pt x="15590" y="4331"/>
                  <a:pt x="15719" y="5097"/>
                  <a:pt x="15719" y="5903"/>
                </a:cubicBezTo>
                <a:cubicBezTo>
                  <a:pt x="15719" y="6939"/>
                  <a:pt x="15513" y="7890"/>
                  <a:pt x="15100" y="8757"/>
                </a:cubicBezTo>
                <a:cubicBezTo>
                  <a:pt x="14685" y="9620"/>
                  <a:pt x="14128" y="10320"/>
                  <a:pt x="13432" y="10853"/>
                </a:cubicBezTo>
                <a:cubicBezTo>
                  <a:pt x="13936" y="10945"/>
                  <a:pt x="14452" y="11031"/>
                  <a:pt x="14978" y="11115"/>
                </a:cubicBezTo>
                <a:cubicBezTo>
                  <a:pt x="15504" y="11198"/>
                  <a:pt x="16005" y="11288"/>
                  <a:pt x="16478" y="11388"/>
                </a:cubicBezTo>
                <a:cubicBezTo>
                  <a:pt x="16653" y="11426"/>
                  <a:pt x="16826" y="11449"/>
                  <a:pt x="16994" y="11455"/>
                </a:cubicBezTo>
                <a:cubicBezTo>
                  <a:pt x="17162" y="11466"/>
                  <a:pt x="17323" y="11495"/>
                  <a:pt x="17467" y="11553"/>
                </a:cubicBezTo>
                <a:cubicBezTo>
                  <a:pt x="17603" y="11590"/>
                  <a:pt x="17731" y="11659"/>
                  <a:pt x="17851" y="11766"/>
                </a:cubicBezTo>
                <a:cubicBezTo>
                  <a:pt x="17966" y="11869"/>
                  <a:pt x="18074" y="11970"/>
                  <a:pt x="18165" y="12062"/>
                </a:cubicBezTo>
                <a:moveTo>
                  <a:pt x="20474" y="5419"/>
                </a:moveTo>
                <a:cubicBezTo>
                  <a:pt x="20757" y="5419"/>
                  <a:pt x="20973" y="5505"/>
                  <a:pt x="21124" y="5687"/>
                </a:cubicBezTo>
                <a:cubicBezTo>
                  <a:pt x="21271" y="5865"/>
                  <a:pt x="21381" y="6078"/>
                  <a:pt x="21448" y="6326"/>
                </a:cubicBezTo>
                <a:cubicBezTo>
                  <a:pt x="21520" y="6574"/>
                  <a:pt x="21561" y="6836"/>
                  <a:pt x="21576" y="7106"/>
                </a:cubicBezTo>
                <a:cubicBezTo>
                  <a:pt x="21592" y="7377"/>
                  <a:pt x="21599" y="7596"/>
                  <a:pt x="21599" y="7760"/>
                </a:cubicBezTo>
                <a:lnTo>
                  <a:pt x="21599" y="9856"/>
                </a:lnTo>
                <a:cubicBezTo>
                  <a:pt x="21508" y="9928"/>
                  <a:pt x="21422" y="10015"/>
                  <a:pt x="21340" y="10110"/>
                </a:cubicBezTo>
                <a:cubicBezTo>
                  <a:pt x="21261" y="10208"/>
                  <a:pt x="21158" y="10257"/>
                  <a:pt x="21036" y="10257"/>
                </a:cubicBezTo>
                <a:lnTo>
                  <a:pt x="17268" y="10257"/>
                </a:lnTo>
                <a:cubicBezTo>
                  <a:pt x="17131" y="10257"/>
                  <a:pt x="17023" y="10208"/>
                  <a:pt x="16953" y="10110"/>
                </a:cubicBezTo>
                <a:cubicBezTo>
                  <a:pt x="16879" y="10015"/>
                  <a:pt x="16790" y="9928"/>
                  <a:pt x="16682" y="9856"/>
                </a:cubicBezTo>
                <a:lnTo>
                  <a:pt x="16682" y="7760"/>
                </a:lnTo>
                <a:cubicBezTo>
                  <a:pt x="16682" y="7596"/>
                  <a:pt x="16692" y="7377"/>
                  <a:pt x="16706" y="7106"/>
                </a:cubicBezTo>
                <a:cubicBezTo>
                  <a:pt x="16720" y="6836"/>
                  <a:pt x="16766" y="6574"/>
                  <a:pt x="16836" y="6326"/>
                </a:cubicBezTo>
                <a:cubicBezTo>
                  <a:pt x="16912" y="6078"/>
                  <a:pt x="17023" y="5865"/>
                  <a:pt x="17183" y="5687"/>
                </a:cubicBezTo>
                <a:cubicBezTo>
                  <a:pt x="17337" y="5508"/>
                  <a:pt x="17556" y="5419"/>
                  <a:pt x="17829" y="5419"/>
                </a:cubicBezTo>
                <a:cubicBezTo>
                  <a:pt x="17488" y="5151"/>
                  <a:pt x="17210" y="4803"/>
                  <a:pt x="16999" y="4377"/>
                </a:cubicBezTo>
                <a:cubicBezTo>
                  <a:pt x="16788" y="3950"/>
                  <a:pt x="16682" y="3469"/>
                  <a:pt x="16682" y="2937"/>
                </a:cubicBezTo>
                <a:cubicBezTo>
                  <a:pt x="16682" y="2539"/>
                  <a:pt x="16744" y="2162"/>
                  <a:pt x="16872" y="1805"/>
                </a:cubicBezTo>
                <a:cubicBezTo>
                  <a:pt x="16999" y="1448"/>
                  <a:pt x="17174" y="1134"/>
                  <a:pt x="17400" y="861"/>
                </a:cubicBezTo>
                <a:cubicBezTo>
                  <a:pt x="17625" y="590"/>
                  <a:pt x="17889" y="380"/>
                  <a:pt x="18187" y="227"/>
                </a:cubicBezTo>
                <a:cubicBezTo>
                  <a:pt x="18487" y="77"/>
                  <a:pt x="18808" y="0"/>
                  <a:pt x="19152" y="0"/>
                </a:cubicBezTo>
                <a:cubicBezTo>
                  <a:pt x="19480" y="0"/>
                  <a:pt x="19795" y="77"/>
                  <a:pt x="20095" y="227"/>
                </a:cubicBezTo>
                <a:cubicBezTo>
                  <a:pt x="20395" y="380"/>
                  <a:pt x="20656" y="590"/>
                  <a:pt x="20882" y="861"/>
                </a:cubicBezTo>
                <a:cubicBezTo>
                  <a:pt x="21108" y="1134"/>
                  <a:pt x="21285" y="1448"/>
                  <a:pt x="21412" y="1805"/>
                </a:cubicBezTo>
                <a:cubicBezTo>
                  <a:pt x="21537" y="2162"/>
                  <a:pt x="21599" y="2539"/>
                  <a:pt x="21599" y="2937"/>
                </a:cubicBezTo>
                <a:cubicBezTo>
                  <a:pt x="21599" y="3458"/>
                  <a:pt x="21499" y="3939"/>
                  <a:pt x="21295" y="4371"/>
                </a:cubicBezTo>
                <a:cubicBezTo>
                  <a:pt x="21093" y="4800"/>
                  <a:pt x="20820" y="5151"/>
                  <a:pt x="20474" y="541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1" name="AutoShape 29"/>
          <p:cNvSpPr>
            <a:spLocks/>
          </p:cNvSpPr>
          <p:nvPr/>
        </p:nvSpPr>
        <p:spPr bwMode="auto">
          <a:xfrm>
            <a:off x="3744278" y="4495012"/>
            <a:ext cx="712107" cy="71229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598" y="2167"/>
                </a:moveTo>
                <a:cubicBezTo>
                  <a:pt x="3598" y="2549"/>
                  <a:pt x="3517" y="2902"/>
                  <a:pt x="3358" y="3213"/>
                </a:cubicBezTo>
                <a:cubicBezTo>
                  <a:pt x="3197" y="3525"/>
                  <a:pt x="2981" y="3792"/>
                  <a:pt x="2707" y="4006"/>
                </a:cubicBezTo>
                <a:lnTo>
                  <a:pt x="2707" y="21050"/>
                </a:lnTo>
                <a:cubicBezTo>
                  <a:pt x="2707" y="21203"/>
                  <a:pt x="2663" y="21329"/>
                  <a:pt x="2580" y="21438"/>
                </a:cubicBezTo>
                <a:cubicBezTo>
                  <a:pt x="2492" y="21547"/>
                  <a:pt x="2386" y="21599"/>
                  <a:pt x="2262" y="21599"/>
                </a:cubicBezTo>
                <a:lnTo>
                  <a:pt x="1348" y="21599"/>
                </a:lnTo>
                <a:cubicBezTo>
                  <a:pt x="1221" y="21599"/>
                  <a:pt x="1118" y="21544"/>
                  <a:pt x="1038" y="21438"/>
                </a:cubicBezTo>
                <a:cubicBezTo>
                  <a:pt x="954" y="21329"/>
                  <a:pt x="913" y="21203"/>
                  <a:pt x="913" y="21050"/>
                </a:cubicBezTo>
                <a:lnTo>
                  <a:pt x="913" y="4006"/>
                </a:lnTo>
                <a:cubicBezTo>
                  <a:pt x="641" y="3792"/>
                  <a:pt x="421" y="3525"/>
                  <a:pt x="252" y="3213"/>
                </a:cubicBezTo>
                <a:cubicBezTo>
                  <a:pt x="83" y="2902"/>
                  <a:pt x="0" y="2549"/>
                  <a:pt x="0" y="2167"/>
                </a:cubicBezTo>
                <a:cubicBezTo>
                  <a:pt x="0" y="1574"/>
                  <a:pt x="176" y="1069"/>
                  <a:pt x="528" y="640"/>
                </a:cubicBezTo>
                <a:cubicBezTo>
                  <a:pt x="878" y="211"/>
                  <a:pt x="1304" y="0"/>
                  <a:pt x="1804" y="0"/>
                </a:cubicBezTo>
                <a:cubicBezTo>
                  <a:pt x="2296" y="0"/>
                  <a:pt x="2719" y="211"/>
                  <a:pt x="3069" y="640"/>
                </a:cubicBezTo>
                <a:cubicBezTo>
                  <a:pt x="3422" y="1069"/>
                  <a:pt x="3598" y="1571"/>
                  <a:pt x="3598" y="2167"/>
                </a:cubicBezTo>
                <a:moveTo>
                  <a:pt x="20838" y="2476"/>
                </a:moveTo>
                <a:cubicBezTo>
                  <a:pt x="21063" y="2323"/>
                  <a:pt x="21247" y="2297"/>
                  <a:pt x="21389" y="2391"/>
                </a:cubicBezTo>
                <a:cubicBezTo>
                  <a:pt x="21529" y="2485"/>
                  <a:pt x="21599" y="2684"/>
                  <a:pt x="21599" y="2996"/>
                </a:cubicBezTo>
                <a:lnTo>
                  <a:pt x="21599" y="13515"/>
                </a:lnTo>
                <a:cubicBezTo>
                  <a:pt x="21599" y="13803"/>
                  <a:pt x="21526" y="14106"/>
                  <a:pt x="21382" y="14420"/>
                </a:cubicBezTo>
                <a:cubicBezTo>
                  <a:pt x="21237" y="14737"/>
                  <a:pt x="21056" y="14966"/>
                  <a:pt x="20838" y="15119"/>
                </a:cubicBezTo>
                <a:cubicBezTo>
                  <a:pt x="19954" y="15757"/>
                  <a:pt x="19146" y="16165"/>
                  <a:pt x="18412" y="16350"/>
                </a:cubicBezTo>
                <a:cubicBezTo>
                  <a:pt x="17678" y="16529"/>
                  <a:pt x="17036" y="16606"/>
                  <a:pt x="16490" y="16567"/>
                </a:cubicBezTo>
                <a:cubicBezTo>
                  <a:pt x="15849" y="16526"/>
                  <a:pt x="15281" y="16371"/>
                  <a:pt x="14791" y="16103"/>
                </a:cubicBezTo>
                <a:cubicBezTo>
                  <a:pt x="14392" y="15851"/>
                  <a:pt x="14003" y="15607"/>
                  <a:pt x="13623" y="15378"/>
                </a:cubicBezTo>
                <a:cubicBezTo>
                  <a:pt x="13244" y="15146"/>
                  <a:pt x="12857" y="14946"/>
                  <a:pt x="12458" y="14773"/>
                </a:cubicBezTo>
                <a:cubicBezTo>
                  <a:pt x="12059" y="14599"/>
                  <a:pt x="11640" y="14461"/>
                  <a:pt x="11197" y="14358"/>
                </a:cubicBezTo>
                <a:cubicBezTo>
                  <a:pt x="10757" y="14256"/>
                  <a:pt x="10269" y="14203"/>
                  <a:pt x="9738" y="14203"/>
                </a:cubicBezTo>
                <a:cubicBezTo>
                  <a:pt x="9310" y="14220"/>
                  <a:pt x="8825" y="14306"/>
                  <a:pt x="8286" y="14455"/>
                </a:cubicBezTo>
                <a:cubicBezTo>
                  <a:pt x="7824" y="14588"/>
                  <a:pt x="7266" y="14799"/>
                  <a:pt x="6605" y="15090"/>
                </a:cubicBezTo>
                <a:cubicBezTo>
                  <a:pt x="5944" y="15381"/>
                  <a:pt x="5207" y="15792"/>
                  <a:pt x="4394" y="16327"/>
                </a:cubicBezTo>
                <a:cubicBezTo>
                  <a:pt x="4169" y="16476"/>
                  <a:pt x="3978" y="16494"/>
                  <a:pt x="3826" y="16382"/>
                </a:cubicBezTo>
                <a:cubicBezTo>
                  <a:pt x="3674" y="16268"/>
                  <a:pt x="3598" y="16059"/>
                  <a:pt x="3598" y="15751"/>
                </a:cubicBezTo>
                <a:lnTo>
                  <a:pt x="3598" y="5273"/>
                </a:lnTo>
                <a:cubicBezTo>
                  <a:pt x="3598" y="4964"/>
                  <a:pt x="3674" y="4653"/>
                  <a:pt x="3826" y="4347"/>
                </a:cubicBezTo>
                <a:cubicBezTo>
                  <a:pt x="3978" y="4036"/>
                  <a:pt x="4169" y="3807"/>
                  <a:pt x="4394" y="3654"/>
                </a:cubicBezTo>
                <a:cubicBezTo>
                  <a:pt x="5207" y="3143"/>
                  <a:pt x="5941" y="2737"/>
                  <a:pt x="6597" y="2447"/>
                </a:cubicBezTo>
                <a:cubicBezTo>
                  <a:pt x="7253" y="2156"/>
                  <a:pt x="7816" y="1944"/>
                  <a:pt x="8286" y="1812"/>
                </a:cubicBezTo>
                <a:cubicBezTo>
                  <a:pt x="8832" y="1665"/>
                  <a:pt x="9317" y="1580"/>
                  <a:pt x="9738" y="1559"/>
                </a:cubicBezTo>
                <a:cubicBezTo>
                  <a:pt x="10269" y="1559"/>
                  <a:pt x="10757" y="1612"/>
                  <a:pt x="11197" y="1715"/>
                </a:cubicBezTo>
                <a:cubicBezTo>
                  <a:pt x="11640" y="1818"/>
                  <a:pt x="12059" y="1956"/>
                  <a:pt x="12458" y="2135"/>
                </a:cubicBezTo>
                <a:cubicBezTo>
                  <a:pt x="12857" y="2306"/>
                  <a:pt x="13242" y="2508"/>
                  <a:pt x="13619" y="2737"/>
                </a:cubicBezTo>
                <a:cubicBezTo>
                  <a:pt x="13993" y="2967"/>
                  <a:pt x="14385" y="3207"/>
                  <a:pt x="14791" y="3463"/>
                </a:cubicBezTo>
                <a:cubicBezTo>
                  <a:pt x="15281" y="3736"/>
                  <a:pt x="15849" y="3889"/>
                  <a:pt x="16490" y="3924"/>
                </a:cubicBezTo>
                <a:cubicBezTo>
                  <a:pt x="17036" y="3965"/>
                  <a:pt x="17678" y="3889"/>
                  <a:pt x="18412" y="3707"/>
                </a:cubicBezTo>
                <a:cubicBezTo>
                  <a:pt x="19146" y="3522"/>
                  <a:pt x="19957" y="3113"/>
                  <a:pt x="20838" y="247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2" name="AutoShape 115"/>
          <p:cNvSpPr>
            <a:spLocks/>
          </p:cNvSpPr>
          <p:nvPr/>
        </p:nvSpPr>
        <p:spPr bwMode="auto">
          <a:xfrm>
            <a:off x="6390294" y="8755164"/>
            <a:ext cx="690276" cy="75950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57" y="18801"/>
                </a:moveTo>
                <a:cubicBezTo>
                  <a:pt x="21518" y="18965"/>
                  <a:pt x="21599" y="19177"/>
                  <a:pt x="21599" y="19436"/>
                </a:cubicBezTo>
                <a:cubicBezTo>
                  <a:pt x="21599" y="19580"/>
                  <a:pt x="21518" y="19775"/>
                  <a:pt x="21357" y="20018"/>
                </a:cubicBezTo>
                <a:cubicBezTo>
                  <a:pt x="21193" y="20261"/>
                  <a:pt x="20989" y="20504"/>
                  <a:pt x="20746" y="20741"/>
                </a:cubicBezTo>
                <a:cubicBezTo>
                  <a:pt x="20503" y="20978"/>
                  <a:pt x="20260" y="21184"/>
                  <a:pt x="20023" y="21348"/>
                </a:cubicBezTo>
                <a:cubicBezTo>
                  <a:pt x="19783" y="21518"/>
                  <a:pt x="19593" y="21599"/>
                  <a:pt x="19447" y="21599"/>
                </a:cubicBezTo>
                <a:cubicBezTo>
                  <a:pt x="19189" y="21599"/>
                  <a:pt x="18975" y="21515"/>
                  <a:pt x="18811" y="21343"/>
                </a:cubicBezTo>
                <a:lnTo>
                  <a:pt x="13957" y="16502"/>
                </a:lnTo>
                <a:cubicBezTo>
                  <a:pt x="13217" y="16980"/>
                  <a:pt x="12428" y="17350"/>
                  <a:pt x="11589" y="17604"/>
                </a:cubicBezTo>
                <a:cubicBezTo>
                  <a:pt x="10750" y="17864"/>
                  <a:pt x="9891" y="17991"/>
                  <a:pt x="9007" y="17991"/>
                </a:cubicBezTo>
                <a:cubicBezTo>
                  <a:pt x="7769" y="17991"/>
                  <a:pt x="6608" y="17759"/>
                  <a:pt x="5517" y="17290"/>
                </a:cubicBezTo>
                <a:cubicBezTo>
                  <a:pt x="4427" y="16822"/>
                  <a:pt x="3469" y="16175"/>
                  <a:pt x="2644" y="15353"/>
                </a:cubicBezTo>
                <a:cubicBezTo>
                  <a:pt x="1816" y="14534"/>
                  <a:pt x="1172" y="13580"/>
                  <a:pt x="700" y="12487"/>
                </a:cubicBezTo>
                <a:cubicBezTo>
                  <a:pt x="231" y="11400"/>
                  <a:pt x="0" y="10236"/>
                  <a:pt x="0" y="8999"/>
                </a:cubicBezTo>
                <a:cubicBezTo>
                  <a:pt x="0" y="7768"/>
                  <a:pt x="231" y="6602"/>
                  <a:pt x="700" y="5515"/>
                </a:cubicBezTo>
                <a:cubicBezTo>
                  <a:pt x="1169" y="4422"/>
                  <a:pt x="1816" y="3467"/>
                  <a:pt x="2644" y="2645"/>
                </a:cubicBezTo>
                <a:cubicBezTo>
                  <a:pt x="3469" y="1827"/>
                  <a:pt x="4424" y="1180"/>
                  <a:pt x="5512" y="708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03" y="237"/>
                  <a:pt x="12488" y="708"/>
                </a:cubicBezTo>
                <a:cubicBezTo>
                  <a:pt x="13573" y="1180"/>
                  <a:pt x="14530" y="1827"/>
                  <a:pt x="15358" y="2645"/>
                </a:cubicBezTo>
                <a:cubicBezTo>
                  <a:pt x="16183" y="3467"/>
                  <a:pt x="16830" y="4422"/>
                  <a:pt x="17299" y="5515"/>
                </a:cubicBezTo>
                <a:cubicBezTo>
                  <a:pt x="17768" y="6602"/>
                  <a:pt x="18003" y="7768"/>
                  <a:pt x="18003" y="8999"/>
                </a:cubicBezTo>
                <a:cubicBezTo>
                  <a:pt x="18003" y="9886"/>
                  <a:pt x="17873" y="10747"/>
                  <a:pt x="17616" y="11589"/>
                </a:cubicBezTo>
                <a:cubicBezTo>
                  <a:pt x="17359" y="12433"/>
                  <a:pt x="16991" y="13218"/>
                  <a:pt x="16514" y="13947"/>
                </a:cubicBezTo>
                <a:lnTo>
                  <a:pt x="21357" y="18801"/>
                </a:lnTo>
                <a:close/>
                <a:moveTo>
                  <a:pt x="3596" y="8999"/>
                </a:moveTo>
                <a:cubicBezTo>
                  <a:pt x="3596" y="9759"/>
                  <a:pt x="3740" y="10465"/>
                  <a:pt x="4028" y="11117"/>
                </a:cubicBezTo>
                <a:cubicBezTo>
                  <a:pt x="4317" y="11770"/>
                  <a:pt x="4707" y="12337"/>
                  <a:pt x="5193" y="12820"/>
                </a:cubicBezTo>
                <a:cubicBezTo>
                  <a:pt x="5679" y="13300"/>
                  <a:pt x="6252" y="13684"/>
                  <a:pt x="6908" y="13969"/>
                </a:cubicBezTo>
                <a:cubicBezTo>
                  <a:pt x="7566" y="14252"/>
                  <a:pt x="8264" y="14393"/>
                  <a:pt x="9004" y="14393"/>
                </a:cubicBezTo>
                <a:cubicBezTo>
                  <a:pt x="9744" y="14393"/>
                  <a:pt x="10439" y="14252"/>
                  <a:pt x="11092" y="13969"/>
                </a:cubicBezTo>
                <a:cubicBezTo>
                  <a:pt x="11745" y="13684"/>
                  <a:pt x="12318" y="13300"/>
                  <a:pt x="12801" y="12820"/>
                </a:cubicBezTo>
                <a:cubicBezTo>
                  <a:pt x="13290" y="12337"/>
                  <a:pt x="13677" y="11770"/>
                  <a:pt x="13965" y="11117"/>
                </a:cubicBezTo>
                <a:cubicBezTo>
                  <a:pt x="14254" y="10465"/>
                  <a:pt x="14398" y="9759"/>
                  <a:pt x="14398" y="8999"/>
                </a:cubicBezTo>
                <a:cubicBezTo>
                  <a:pt x="14398" y="8259"/>
                  <a:pt x="14254" y="7565"/>
                  <a:pt x="13965" y="6912"/>
                </a:cubicBezTo>
                <a:cubicBezTo>
                  <a:pt x="13674" y="6257"/>
                  <a:pt x="13290" y="5684"/>
                  <a:pt x="12801" y="5192"/>
                </a:cubicBezTo>
                <a:cubicBezTo>
                  <a:pt x="12315" y="4704"/>
                  <a:pt x="11745" y="4317"/>
                  <a:pt x="11092" y="4032"/>
                </a:cubicBezTo>
                <a:cubicBezTo>
                  <a:pt x="10439" y="3749"/>
                  <a:pt x="9741" y="3605"/>
                  <a:pt x="9004" y="3605"/>
                </a:cubicBezTo>
                <a:cubicBezTo>
                  <a:pt x="8267" y="3605"/>
                  <a:pt x="7566" y="3749"/>
                  <a:pt x="6908" y="4032"/>
                </a:cubicBezTo>
                <a:cubicBezTo>
                  <a:pt x="6252" y="4317"/>
                  <a:pt x="5676" y="4704"/>
                  <a:pt x="5193" y="5192"/>
                </a:cubicBezTo>
                <a:cubicBezTo>
                  <a:pt x="4707" y="5684"/>
                  <a:pt x="4317" y="6257"/>
                  <a:pt x="4028" y="6912"/>
                </a:cubicBezTo>
                <a:cubicBezTo>
                  <a:pt x="3740" y="7565"/>
                  <a:pt x="3596" y="8256"/>
                  <a:pt x="3596" y="8999"/>
                </a:cubicBezTo>
                <a:moveTo>
                  <a:pt x="9007" y="5591"/>
                </a:moveTo>
                <a:cubicBezTo>
                  <a:pt x="9185" y="5591"/>
                  <a:pt x="9343" y="5656"/>
                  <a:pt x="9473" y="5785"/>
                </a:cubicBezTo>
                <a:cubicBezTo>
                  <a:pt x="9603" y="5918"/>
                  <a:pt x="9668" y="6082"/>
                  <a:pt x="9668" y="6279"/>
                </a:cubicBezTo>
                <a:cubicBezTo>
                  <a:pt x="9668" y="6460"/>
                  <a:pt x="9603" y="6616"/>
                  <a:pt x="9473" y="6745"/>
                </a:cubicBezTo>
                <a:cubicBezTo>
                  <a:pt x="9343" y="6878"/>
                  <a:pt x="9185" y="6943"/>
                  <a:pt x="9007" y="6943"/>
                </a:cubicBezTo>
                <a:cubicBezTo>
                  <a:pt x="8439" y="6943"/>
                  <a:pt x="7953" y="7144"/>
                  <a:pt x="7552" y="7536"/>
                </a:cubicBezTo>
                <a:cubicBezTo>
                  <a:pt x="7151" y="7934"/>
                  <a:pt x="6950" y="8423"/>
                  <a:pt x="6950" y="8996"/>
                </a:cubicBezTo>
                <a:cubicBezTo>
                  <a:pt x="6950" y="9180"/>
                  <a:pt x="6885" y="9332"/>
                  <a:pt x="6755" y="9465"/>
                </a:cubicBezTo>
                <a:cubicBezTo>
                  <a:pt x="6622" y="9595"/>
                  <a:pt x="6467" y="9657"/>
                  <a:pt x="6289" y="9657"/>
                </a:cubicBezTo>
                <a:cubicBezTo>
                  <a:pt x="6080" y="9657"/>
                  <a:pt x="5913" y="9595"/>
                  <a:pt x="5786" y="9465"/>
                </a:cubicBezTo>
                <a:cubicBezTo>
                  <a:pt x="5659" y="9332"/>
                  <a:pt x="5599" y="9180"/>
                  <a:pt x="5599" y="8996"/>
                </a:cubicBezTo>
                <a:cubicBezTo>
                  <a:pt x="5599" y="8539"/>
                  <a:pt x="5684" y="8104"/>
                  <a:pt x="5862" y="7686"/>
                </a:cubicBezTo>
                <a:cubicBezTo>
                  <a:pt x="6037" y="7271"/>
                  <a:pt x="6280" y="6907"/>
                  <a:pt x="6597" y="6590"/>
                </a:cubicBezTo>
                <a:cubicBezTo>
                  <a:pt x="6905" y="6277"/>
                  <a:pt x="7264" y="6028"/>
                  <a:pt x="7676" y="5856"/>
                </a:cubicBezTo>
                <a:cubicBezTo>
                  <a:pt x="8086" y="5681"/>
                  <a:pt x="8529" y="5591"/>
                  <a:pt x="9007" y="559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4" name="AutoShape 66"/>
          <p:cNvSpPr>
            <a:spLocks/>
          </p:cNvSpPr>
          <p:nvPr/>
        </p:nvSpPr>
        <p:spPr bwMode="auto">
          <a:xfrm>
            <a:off x="19642829" y="5298097"/>
            <a:ext cx="588231" cy="588384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17537" y="12697"/>
                </a:moveTo>
                <a:lnTo>
                  <a:pt x="19798" y="9997"/>
                </a:lnTo>
                <a:lnTo>
                  <a:pt x="19798" y="17284"/>
                </a:lnTo>
                <a:cubicBezTo>
                  <a:pt x="19798" y="17874"/>
                  <a:pt x="19700" y="18429"/>
                  <a:pt x="19505" y="18949"/>
                </a:cubicBezTo>
                <a:cubicBezTo>
                  <a:pt x="19309" y="19469"/>
                  <a:pt x="19049" y="19928"/>
                  <a:pt x="18721" y="20321"/>
                </a:cubicBezTo>
                <a:cubicBezTo>
                  <a:pt x="18394" y="20715"/>
                  <a:pt x="18014" y="21027"/>
                  <a:pt x="17583" y="21256"/>
                </a:cubicBezTo>
                <a:cubicBezTo>
                  <a:pt x="17153" y="21485"/>
                  <a:pt x="16690" y="21599"/>
                  <a:pt x="16188" y="21599"/>
                </a:cubicBezTo>
                <a:lnTo>
                  <a:pt x="3595" y="21599"/>
                </a:lnTo>
                <a:cubicBezTo>
                  <a:pt x="3103" y="21599"/>
                  <a:pt x="2635" y="21485"/>
                  <a:pt x="2195" y="21256"/>
                </a:cubicBezTo>
                <a:cubicBezTo>
                  <a:pt x="1754" y="21027"/>
                  <a:pt x="1372" y="20715"/>
                  <a:pt x="1052" y="20321"/>
                </a:cubicBezTo>
                <a:cubicBezTo>
                  <a:pt x="734" y="19928"/>
                  <a:pt x="477" y="19469"/>
                  <a:pt x="286" y="18949"/>
                </a:cubicBezTo>
                <a:cubicBezTo>
                  <a:pt x="95" y="18429"/>
                  <a:pt x="0" y="17874"/>
                  <a:pt x="0" y="17284"/>
                </a:cubicBezTo>
                <a:lnTo>
                  <a:pt x="0" y="4315"/>
                </a:lnTo>
                <a:cubicBezTo>
                  <a:pt x="0" y="3722"/>
                  <a:pt x="95" y="3164"/>
                  <a:pt x="286" y="2632"/>
                </a:cubicBezTo>
                <a:cubicBezTo>
                  <a:pt x="477" y="2106"/>
                  <a:pt x="734" y="1645"/>
                  <a:pt x="1052" y="1263"/>
                </a:cubicBezTo>
                <a:cubicBezTo>
                  <a:pt x="1372" y="878"/>
                  <a:pt x="1754" y="572"/>
                  <a:pt x="2195" y="343"/>
                </a:cubicBezTo>
                <a:cubicBezTo>
                  <a:pt x="2635" y="114"/>
                  <a:pt x="3103" y="0"/>
                  <a:pt x="3595" y="0"/>
                </a:cubicBezTo>
                <a:lnTo>
                  <a:pt x="16188" y="0"/>
                </a:lnTo>
                <a:cubicBezTo>
                  <a:pt x="16401" y="0"/>
                  <a:pt x="16605" y="26"/>
                  <a:pt x="16798" y="82"/>
                </a:cubicBezTo>
                <a:lnTo>
                  <a:pt x="14608" y="2714"/>
                </a:lnTo>
                <a:lnTo>
                  <a:pt x="3595" y="2714"/>
                </a:lnTo>
                <a:cubicBezTo>
                  <a:pt x="3228" y="2714"/>
                  <a:pt x="2914" y="2867"/>
                  <a:pt x="2652" y="3184"/>
                </a:cubicBezTo>
                <a:cubicBezTo>
                  <a:pt x="2391" y="3496"/>
                  <a:pt x="2261" y="3875"/>
                  <a:pt x="2261" y="4315"/>
                </a:cubicBezTo>
                <a:lnTo>
                  <a:pt x="2261" y="17284"/>
                </a:lnTo>
                <a:cubicBezTo>
                  <a:pt x="2261" y="17724"/>
                  <a:pt x="2391" y="18101"/>
                  <a:pt x="2652" y="18412"/>
                </a:cubicBezTo>
                <a:cubicBezTo>
                  <a:pt x="2914" y="18729"/>
                  <a:pt x="3228" y="18888"/>
                  <a:pt x="3595" y="18888"/>
                </a:cubicBezTo>
                <a:lnTo>
                  <a:pt x="16188" y="18888"/>
                </a:lnTo>
                <a:cubicBezTo>
                  <a:pt x="16556" y="18888"/>
                  <a:pt x="16874" y="18729"/>
                  <a:pt x="17138" y="18412"/>
                </a:cubicBezTo>
                <a:cubicBezTo>
                  <a:pt x="17405" y="18101"/>
                  <a:pt x="17537" y="17724"/>
                  <a:pt x="17537" y="17284"/>
                </a:cubicBezTo>
                <a:lnTo>
                  <a:pt x="17537" y="12697"/>
                </a:lnTo>
                <a:close/>
                <a:moveTo>
                  <a:pt x="21333" y="2796"/>
                </a:moveTo>
                <a:cubicBezTo>
                  <a:pt x="21514" y="3011"/>
                  <a:pt x="21599" y="3272"/>
                  <a:pt x="21597" y="3578"/>
                </a:cubicBezTo>
                <a:cubicBezTo>
                  <a:pt x="21592" y="3881"/>
                  <a:pt x="21504" y="4136"/>
                  <a:pt x="21333" y="4342"/>
                </a:cubicBezTo>
                <a:lnTo>
                  <a:pt x="13005" y="14346"/>
                </a:lnTo>
                <a:lnTo>
                  <a:pt x="11854" y="15721"/>
                </a:lnTo>
                <a:cubicBezTo>
                  <a:pt x="11676" y="15938"/>
                  <a:pt x="11458" y="16044"/>
                  <a:pt x="11206" y="16044"/>
                </a:cubicBezTo>
                <a:cubicBezTo>
                  <a:pt x="10951" y="16044"/>
                  <a:pt x="10733" y="15938"/>
                  <a:pt x="10555" y="15721"/>
                </a:cubicBezTo>
                <a:lnTo>
                  <a:pt x="9383" y="14346"/>
                </a:lnTo>
                <a:lnTo>
                  <a:pt x="4779" y="8787"/>
                </a:lnTo>
                <a:cubicBezTo>
                  <a:pt x="4600" y="8573"/>
                  <a:pt x="4507" y="8314"/>
                  <a:pt x="4507" y="8006"/>
                </a:cubicBezTo>
                <a:cubicBezTo>
                  <a:pt x="4507" y="7703"/>
                  <a:pt x="4600" y="7441"/>
                  <a:pt x="4779" y="7227"/>
                </a:cubicBezTo>
                <a:lnTo>
                  <a:pt x="5927" y="5846"/>
                </a:lnTo>
                <a:cubicBezTo>
                  <a:pt x="6106" y="5635"/>
                  <a:pt x="6323" y="5526"/>
                  <a:pt x="6578" y="5526"/>
                </a:cubicBezTo>
                <a:cubicBezTo>
                  <a:pt x="6830" y="5526"/>
                  <a:pt x="7043" y="5634"/>
                  <a:pt x="7214" y="5846"/>
                </a:cubicBezTo>
                <a:lnTo>
                  <a:pt x="11198" y="10632"/>
                </a:lnTo>
                <a:lnTo>
                  <a:pt x="18861" y="1404"/>
                </a:lnTo>
                <a:cubicBezTo>
                  <a:pt x="19040" y="1186"/>
                  <a:pt x="19262" y="1084"/>
                  <a:pt x="19524" y="1087"/>
                </a:cubicBezTo>
                <a:cubicBezTo>
                  <a:pt x="19786" y="1092"/>
                  <a:pt x="20001" y="1198"/>
                  <a:pt x="20173" y="1404"/>
                </a:cubicBezTo>
                <a:lnTo>
                  <a:pt x="21333" y="279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6912362" y="7152343"/>
            <a:ext cx="536274" cy="786174"/>
            <a:chOff x="1559893" y="2241774"/>
            <a:chExt cx="174947" cy="256404"/>
          </a:xfrm>
          <a:solidFill>
            <a:schemeClr val="bg1"/>
          </a:solidFill>
        </p:grpSpPr>
        <p:sp>
          <p:nvSpPr>
            <p:cNvPr id="46" name="Oval 49"/>
            <p:cNvSpPr>
              <a:spLocks noChangeArrowheads="1"/>
            </p:cNvSpPr>
            <p:nvPr/>
          </p:nvSpPr>
          <p:spPr bwMode="auto">
            <a:xfrm>
              <a:off x="1630705" y="2313975"/>
              <a:ext cx="16662" cy="1666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7" name="Oval 50"/>
            <p:cNvSpPr>
              <a:spLocks noChangeArrowheads="1"/>
            </p:cNvSpPr>
            <p:nvPr/>
          </p:nvSpPr>
          <p:spPr bwMode="auto">
            <a:xfrm>
              <a:off x="1630705" y="2410242"/>
              <a:ext cx="16662" cy="1527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" name="Oval 51"/>
            <p:cNvSpPr>
              <a:spLocks noChangeArrowheads="1"/>
            </p:cNvSpPr>
            <p:nvPr/>
          </p:nvSpPr>
          <p:spPr bwMode="auto">
            <a:xfrm>
              <a:off x="1583960" y="2362108"/>
              <a:ext cx="15273" cy="1527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1679301" y="2362108"/>
              <a:ext cx="16199" cy="1527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" name="Freeform 53"/>
            <p:cNvSpPr>
              <a:spLocks/>
            </p:cNvSpPr>
            <p:nvPr/>
          </p:nvSpPr>
          <p:spPr bwMode="auto">
            <a:xfrm>
              <a:off x="1596919" y="2394969"/>
              <a:ext cx="17587" cy="17587"/>
            </a:xfrm>
            <a:custGeom>
              <a:avLst/>
              <a:gdLst>
                <a:gd name="T0" fmla="*/ 3 w 16"/>
                <a:gd name="T1" fmla="*/ 3 h 16"/>
                <a:gd name="T2" fmla="*/ 3 w 16"/>
                <a:gd name="T3" fmla="*/ 13 h 16"/>
                <a:gd name="T4" fmla="*/ 13 w 16"/>
                <a:gd name="T5" fmla="*/ 13 h 16"/>
                <a:gd name="T6" fmla="*/ 13 w 16"/>
                <a:gd name="T7" fmla="*/ 3 h 16"/>
                <a:gd name="T8" fmla="*/ 3 w 16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3" y="3"/>
                  </a:moveTo>
                  <a:cubicBezTo>
                    <a:pt x="0" y="6"/>
                    <a:pt x="0" y="10"/>
                    <a:pt x="3" y="13"/>
                  </a:cubicBezTo>
                  <a:cubicBezTo>
                    <a:pt x="5" y="16"/>
                    <a:pt x="10" y="16"/>
                    <a:pt x="13" y="13"/>
                  </a:cubicBezTo>
                  <a:cubicBezTo>
                    <a:pt x="16" y="10"/>
                    <a:pt x="16" y="6"/>
                    <a:pt x="13" y="3"/>
                  </a:cubicBezTo>
                  <a:cubicBezTo>
                    <a:pt x="10" y="0"/>
                    <a:pt x="5" y="0"/>
                    <a:pt x="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" name="Freeform 54"/>
            <p:cNvSpPr>
              <a:spLocks/>
            </p:cNvSpPr>
            <p:nvPr/>
          </p:nvSpPr>
          <p:spPr bwMode="auto">
            <a:xfrm>
              <a:off x="1596919" y="2326934"/>
              <a:ext cx="17587" cy="17587"/>
            </a:xfrm>
            <a:custGeom>
              <a:avLst/>
              <a:gdLst>
                <a:gd name="T0" fmla="*/ 3 w 16"/>
                <a:gd name="T1" fmla="*/ 3 h 16"/>
                <a:gd name="T2" fmla="*/ 3 w 16"/>
                <a:gd name="T3" fmla="*/ 13 h 16"/>
                <a:gd name="T4" fmla="*/ 13 w 16"/>
                <a:gd name="T5" fmla="*/ 13 h 16"/>
                <a:gd name="T6" fmla="*/ 13 w 16"/>
                <a:gd name="T7" fmla="*/ 3 h 16"/>
                <a:gd name="T8" fmla="*/ 3 w 16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3" y="3"/>
                  </a:moveTo>
                  <a:cubicBezTo>
                    <a:pt x="0" y="6"/>
                    <a:pt x="0" y="10"/>
                    <a:pt x="3" y="13"/>
                  </a:cubicBezTo>
                  <a:cubicBezTo>
                    <a:pt x="5" y="16"/>
                    <a:pt x="10" y="16"/>
                    <a:pt x="13" y="13"/>
                  </a:cubicBezTo>
                  <a:cubicBezTo>
                    <a:pt x="16" y="10"/>
                    <a:pt x="16" y="6"/>
                    <a:pt x="13" y="3"/>
                  </a:cubicBezTo>
                  <a:cubicBezTo>
                    <a:pt x="10" y="0"/>
                    <a:pt x="5" y="0"/>
                    <a:pt x="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" name="Freeform 55"/>
            <p:cNvSpPr>
              <a:spLocks/>
            </p:cNvSpPr>
            <p:nvPr/>
          </p:nvSpPr>
          <p:spPr bwMode="auto">
            <a:xfrm>
              <a:off x="1664953" y="2394969"/>
              <a:ext cx="17587" cy="17587"/>
            </a:xfrm>
            <a:custGeom>
              <a:avLst/>
              <a:gdLst>
                <a:gd name="T0" fmla="*/ 3 w 16"/>
                <a:gd name="T1" fmla="*/ 3 h 16"/>
                <a:gd name="T2" fmla="*/ 3 w 16"/>
                <a:gd name="T3" fmla="*/ 13 h 16"/>
                <a:gd name="T4" fmla="*/ 13 w 16"/>
                <a:gd name="T5" fmla="*/ 13 h 16"/>
                <a:gd name="T6" fmla="*/ 13 w 16"/>
                <a:gd name="T7" fmla="*/ 3 h 16"/>
                <a:gd name="T8" fmla="*/ 3 w 16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3" y="3"/>
                  </a:moveTo>
                  <a:cubicBezTo>
                    <a:pt x="0" y="6"/>
                    <a:pt x="0" y="10"/>
                    <a:pt x="3" y="13"/>
                  </a:cubicBezTo>
                  <a:cubicBezTo>
                    <a:pt x="5" y="16"/>
                    <a:pt x="10" y="16"/>
                    <a:pt x="13" y="13"/>
                  </a:cubicBezTo>
                  <a:cubicBezTo>
                    <a:pt x="16" y="10"/>
                    <a:pt x="16" y="6"/>
                    <a:pt x="13" y="3"/>
                  </a:cubicBezTo>
                  <a:cubicBezTo>
                    <a:pt x="10" y="0"/>
                    <a:pt x="5" y="0"/>
                    <a:pt x="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" name="Freeform 56"/>
            <p:cNvSpPr>
              <a:spLocks noEditPoints="1"/>
            </p:cNvSpPr>
            <p:nvPr/>
          </p:nvSpPr>
          <p:spPr bwMode="auto">
            <a:xfrm>
              <a:off x="1559893" y="2241774"/>
              <a:ext cx="174947" cy="256404"/>
            </a:xfrm>
            <a:custGeom>
              <a:avLst/>
              <a:gdLst>
                <a:gd name="T0" fmla="*/ 146 w 160"/>
                <a:gd name="T1" fmla="*/ 103 h 234"/>
                <a:gd name="T2" fmla="*/ 144 w 160"/>
                <a:gd name="T3" fmla="*/ 103 h 234"/>
                <a:gd name="T4" fmla="*/ 128 w 160"/>
                <a:gd name="T5" fmla="*/ 69 h 234"/>
                <a:gd name="T6" fmla="*/ 117 w 160"/>
                <a:gd name="T7" fmla="*/ 12 h 234"/>
                <a:gd name="T8" fmla="*/ 103 w 160"/>
                <a:gd name="T9" fmla="*/ 0 h 234"/>
                <a:gd name="T10" fmla="*/ 44 w 160"/>
                <a:gd name="T11" fmla="*/ 0 h 234"/>
                <a:gd name="T12" fmla="*/ 30 w 160"/>
                <a:gd name="T13" fmla="*/ 12 h 234"/>
                <a:gd name="T14" fmla="*/ 20 w 160"/>
                <a:gd name="T15" fmla="*/ 67 h 234"/>
                <a:gd name="T16" fmla="*/ 0 w 160"/>
                <a:gd name="T17" fmla="*/ 117 h 234"/>
                <a:gd name="T18" fmla="*/ 19 w 160"/>
                <a:gd name="T19" fmla="*/ 166 h 234"/>
                <a:gd name="T20" fmla="*/ 29 w 160"/>
                <a:gd name="T21" fmla="*/ 222 h 234"/>
                <a:gd name="T22" fmla="*/ 44 w 160"/>
                <a:gd name="T23" fmla="*/ 234 h 234"/>
                <a:gd name="T24" fmla="*/ 102 w 160"/>
                <a:gd name="T25" fmla="*/ 234 h 234"/>
                <a:gd name="T26" fmla="*/ 116 w 160"/>
                <a:gd name="T27" fmla="*/ 222 h 234"/>
                <a:gd name="T28" fmla="*/ 127 w 160"/>
                <a:gd name="T29" fmla="*/ 166 h 234"/>
                <a:gd name="T30" fmla="*/ 144 w 160"/>
                <a:gd name="T31" fmla="*/ 131 h 234"/>
                <a:gd name="T32" fmla="*/ 146 w 160"/>
                <a:gd name="T33" fmla="*/ 132 h 234"/>
                <a:gd name="T34" fmla="*/ 160 w 160"/>
                <a:gd name="T35" fmla="*/ 117 h 234"/>
                <a:gd name="T36" fmla="*/ 146 w 160"/>
                <a:gd name="T37" fmla="*/ 103 h 234"/>
                <a:gd name="T38" fmla="*/ 44 w 160"/>
                <a:gd name="T39" fmla="*/ 15 h 234"/>
                <a:gd name="T40" fmla="*/ 103 w 160"/>
                <a:gd name="T41" fmla="*/ 15 h 234"/>
                <a:gd name="T42" fmla="*/ 110 w 160"/>
                <a:gd name="T43" fmla="*/ 54 h 234"/>
                <a:gd name="T44" fmla="*/ 73 w 160"/>
                <a:gd name="T45" fmla="*/ 44 h 234"/>
                <a:gd name="T46" fmla="*/ 37 w 160"/>
                <a:gd name="T47" fmla="*/ 54 h 234"/>
                <a:gd name="T48" fmla="*/ 44 w 160"/>
                <a:gd name="T49" fmla="*/ 15 h 234"/>
                <a:gd name="T50" fmla="*/ 102 w 160"/>
                <a:gd name="T51" fmla="*/ 219 h 234"/>
                <a:gd name="T52" fmla="*/ 44 w 160"/>
                <a:gd name="T53" fmla="*/ 219 h 234"/>
                <a:gd name="T54" fmla="*/ 36 w 160"/>
                <a:gd name="T55" fmla="*/ 180 h 234"/>
                <a:gd name="T56" fmla="*/ 73 w 160"/>
                <a:gd name="T57" fmla="*/ 190 h 234"/>
                <a:gd name="T58" fmla="*/ 109 w 160"/>
                <a:gd name="T59" fmla="*/ 180 h 234"/>
                <a:gd name="T60" fmla="*/ 102 w 160"/>
                <a:gd name="T61" fmla="*/ 219 h 234"/>
                <a:gd name="T62" fmla="*/ 73 w 160"/>
                <a:gd name="T63" fmla="*/ 176 h 234"/>
                <a:gd name="T64" fmla="*/ 14 w 160"/>
                <a:gd name="T65" fmla="*/ 117 h 234"/>
                <a:gd name="T66" fmla="*/ 73 w 160"/>
                <a:gd name="T67" fmla="*/ 59 h 234"/>
                <a:gd name="T68" fmla="*/ 131 w 160"/>
                <a:gd name="T69" fmla="*/ 117 h 234"/>
                <a:gd name="T70" fmla="*/ 73 w 160"/>
                <a:gd name="T71" fmla="*/ 176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0" h="234">
                  <a:moveTo>
                    <a:pt x="146" y="103"/>
                  </a:moveTo>
                  <a:cubicBezTo>
                    <a:pt x="145" y="103"/>
                    <a:pt x="145" y="103"/>
                    <a:pt x="144" y="103"/>
                  </a:cubicBezTo>
                  <a:cubicBezTo>
                    <a:pt x="142" y="90"/>
                    <a:pt x="136" y="79"/>
                    <a:pt x="128" y="69"/>
                  </a:cubicBezTo>
                  <a:cubicBezTo>
                    <a:pt x="117" y="12"/>
                    <a:pt x="117" y="12"/>
                    <a:pt x="117" y="12"/>
                  </a:cubicBezTo>
                  <a:cubicBezTo>
                    <a:pt x="116" y="5"/>
                    <a:pt x="110" y="0"/>
                    <a:pt x="103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37" y="0"/>
                    <a:pt x="31" y="5"/>
                    <a:pt x="30" y="12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7" y="80"/>
                    <a:pt x="0" y="98"/>
                    <a:pt x="0" y="117"/>
                  </a:cubicBezTo>
                  <a:cubicBezTo>
                    <a:pt x="0" y="136"/>
                    <a:pt x="7" y="153"/>
                    <a:pt x="19" y="166"/>
                  </a:cubicBezTo>
                  <a:cubicBezTo>
                    <a:pt x="29" y="222"/>
                    <a:pt x="29" y="222"/>
                    <a:pt x="29" y="222"/>
                  </a:cubicBezTo>
                  <a:cubicBezTo>
                    <a:pt x="30" y="229"/>
                    <a:pt x="36" y="234"/>
                    <a:pt x="44" y="234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9" y="234"/>
                    <a:pt x="115" y="229"/>
                    <a:pt x="116" y="222"/>
                  </a:cubicBezTo>
                  <a:cubicBezTo>
                    <a:pt x="127" y="166"/>
                    <a:pt x="127" y="166"/>
                    <a:pt x="127" y="166"/>
                  </a:cubicBezTo>
                  <a:cubicBezTo>
                    <a:pt x="135" y="156"/>
                    <a:pt x="142" y="145"/>
                    <a:pt x="144" y="131"/>
                  </a:cubicBezTo>
                  <a:cubicBezTo>
                    <a:pt x="145" y="132"/>
                    <a:pt x="145" y="132"/>
                    <a:pt x="146" y="132"/>
                  </a:cubicBezTo>
                  <a:cubicBezTo>
                    <a:pt x="154" y="132"/>
                    <a:pt x="160" y="125"/>
                    <a:pt x="160" y="117"/>
                  </a:cubicBezTo>
                  <a:cubicBezTo>
                    <a:pt x="160" y="109"/>
                    <a:pt x="154" y="103"/>
                    <a:pt x="146" y="103"/>
                  </a:cubicBezTo>
                  <a:close/>
                  <a:moveTo>
                    <a:pt x="44" y="15"/>
                  </a:moveTo>
                  <a:cubicBezTo>
                    <a:pt x="103" y="15"/>
                    <a:pt x="103" y="15"/>
                    <a:pt x="103" y="15"/>
                  </a:cubicBezTo>
                  <a:cubicBezTo>
                    <a:pt x="110" y="54"/>
                    <a:pt x="110" y="54"/>
                    <a:pt x="110" y="54"/>
                  </a:cubicBezTo>
                  <a:cubicBezTo>
                    <a:pt x="99" y="48"/>
                    <a:pt x="87" y="44"/>
                    <a:pt x="73" y="44"/>
                  </a:cubicBezTo>
                  <a:cubicBezTo>
                    <a:pt x="60" y="44"/>
                    <a:pt x="48" y="48"/>
                    <a:pt x="37" y="54"/>
                  </a:cubicBezTo>
                  <a:lnTo>
                    <a:pt x="44" y="15"/>
                  </a:lnTo>
                  <a:close/>
                  <a:moveTo>
                    <a:pt x="102" y="219"/>
                  </a:moveTo>
                  <a:cubicBezTo>
                    <a:pt x="44" y="219"/>
                    <a:pt x="44" y="219"/>
                    <a:pt x="44" y="219"/>
                  </a:cubicBezTo>
                  <a:cubicBezTo>
                    <a:pt x="36" y="180"/>
                    <a:pt x="36" y="180"/>
                    <a:pt x="36" y="180"/>
                  </a:cubicBezTo>
                  <a:cubicBezTo>
                    <a:pt x="47" y="186"/>
                    <a:pt x="59" y="190"/>
                    <a:pt x="73" y="190"/>
                  </a:cubicBezTo>
                  <a:cubicBezTo>
                    <a:pt x="86" y="190"/>
                    <a:pt x="98" y="186"/>
                    <a:pt x="109" y="180"/>
                  </a:cubicBezTo>
                  <a:lnTo>
                    <a:pt x="102" y="219"/>
                  </a:lnTo>
                  <a:close/>
                  <a:moveTo>
                    <a:pt x="73" y="176"/>
                  </a:moveTo>
                  <a:cubicBezTo>
                    <a:pt x="40" y="176"/>
                    <a:pt x="14" y="149"/>
                    <a:pt x="14" y="117"/>
                  </a:cubicBezTo>
                  <a:cubicBezTo>
                    <a:pt x="14" y="85"/>
                    <a:pt x="40" y="59"/>
                    <a:pt x="73" y="59"/>
                  </a:cubicBezTo>
                  <a:cubicBezTo>
                    <a:pt x="105" y="59"/>
                    <a:pt x="131" y="85"/>
                    <a:pt x="131" y="117"/>
                  </a:cubicBezTo>
                  <a:cubicBezTo>
                    <a:pt x="131" y="149"/>
                    <a:pt x="105" y="176"/>
                    <a:pt x="73" y="1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" name="Freeform 57"/>
            <p:cNvSpPr>
              <a:spLocks/>
            </p:cNvSpPr>
            <p:nvPr/>
          </p:nvSpPr>
          <p:spPr bwMode="auto">
            <a:xfrm>
              <a:off x="1630705" y="2329248"/>
              <a:ext cx="49522" cy="48134"/>
            </a:xfrm>
            <a:custGeom>
              <a:avLst/>
              <a:gdLst>
                <a:gd name="T0" fmla="*/ 44 w 45"/>
                <a:gd name="T1" fmla="*/ 1 h 44"/>
                <a:gd name="T2" fmla="*/ 40 w 45"/>
                <a:gd name="T3" fmla="*/ 1 h 44"/>
                <a:gd name="T4" fmla="*/ 3 w 45"/>
                <a:gd name="T5" fmla="*/ 32 h 44"/>
                <a:gd name="T6" fmla="*/ 0 w 45"/>
                <a:gd name="T7" fmla="*/ 37 h 44"/>
                <a:gd name="T8" fmla="*/ 3 w 45"/>
                <a:gd name="T9" fmla="*/ 42 h 44"/>
                <a:gd name="T10" fmla="*/ 8 w 45"/>
                <a:gd name="T11" fmla="*/ 44 h 44"/>
                <a:gd name="T12" fmla="*/ 13 w 45"/>
                <a:gd name="T13" fmla="*/ 42 h 44"/>
                <a:gd name="T14" fmla="*/ 26 w 45"/>
                <a:gd name="T15" fmla="*/ 26 h 44"/>
                <a:gd name="T16" fmla="*/ 44 w 45"/>
                <a:gd name="T17" fmla="*/ 4 h 44"/>
                <a:gd name="T18" fmla="*/ 44 w 45"/>
                <a:gd name="T19" fmla="*/ 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4">
                  <a:moveTo>
                    <a:pt x="44" y="1"/>
                  </a:moveTo>
                  <a:cubicBezTo>
                    <a:pt x="43" y="0"/>
                    <a:pt x="41" y="0"/>
                    <a:pt x="40" y="1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1" y="33"/>
                    <a:pt x="0" y="35"/>
                    <a:pt x="0" y="37"/>
                  </a:cubicBezTo>
                  <a:cubicBezTo>
                    <a:pt x="0" y="39"/>
                    <a:pt x="1" y="41"/>
                    <a:pt x="3" y="42"/>
                  </a:cubicBezTo>
                  <a:cubicBezTo>
                    <a:pt x="4" y="44"/>
                    <a:pt x="6" y="44"/>
                    <a:pt x="8" y="44"/>
                  </a:cubicBezTo>
                  <a:cubicBezTo>
                    <a:pt x="10" y="44"/>
                    <a:pt x="11" y="44"/>
                    <a:pt x="13" y="42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44" y="4"/>
                    <a:pt x="44" y="4"/>
                    <a:pt x="44" y="4"/>
                  </a:cubicBezTo>
                  <a:cubicBezTo>
                    <a:pt x="45" y="3"/>
                    <a:pt x="45" y="2"/>
                    <a:pt x="4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55" name="Freeform 78"/>
          <p:cNvSpPr>
            <a:spLocks noEditPoints="1"/>
          </p:cNvSpPr>
          <p:nvPr/>
        </p:nvSpPr>
        <p:spPr bwMode="auto">
          <a:xfrm>
            <a:off x="8970196" y="5187548"/>
            <a:ext cx="810087" cy="786174"/>
          </a:xfrm>
          <a:custGeom>
            <a:avLst/>
            <a:gdLst>
              <a:gd name="T0" fmla="*/ 172 w 241"/>
              <a:gd name="T1" fmla="*/ 0 h 234"/>
              <a:gd name="T2" fmla="*/ 102 w 241"/>
              <a:gd name="T3" fmla="*/ 50 h 234"/>
              <a:gd name="T4" fmla="*/ 102 w 241"/>
              <a:gd name="T5" fmla="*/ 50 h 234"/>
              <a:gd name="T6" fmla="*/ 26 w 241"/>
              <a:gd name="T7" fmla="*/ 126 h 234"/>
              <a:gd name="T8" fmla="*/ 2 w 241"/>
              <a:gd name="T9" fmla="*/ 201 h 234"/>
              <a:gd name="T10" fmla="*/ 26 w 241"/>
              <a:gd name="T11" fmla="*/ 234 h 234"/>
              <a:gd name="T12" fmla="*/ 96 w 241"/>
              <a:gd name="T13" fmla="*/ 216 h 234"/>
              <a:gd name="T14" fmla="*/ 220 w 241"/>
              <a:gd name="T15" fmla="*/ 97 h 234"/>
              <a:gd name="T16" fmla="*/ 117 w 241"/>
              <a:gd name="T17" fmla="*/ 174 h 234"/>
              <a:gd name="T18" fmla="*/ 181 w 241"/>
              <a:gd name="T19" fmla="*/ 86 h 234"/>
              <a:gd name="T20" fmla="*/ 174 w 241"/>
              <a:gd name="T21" fmla="*/ 123 h 234"/>
              <a:gd name="T22" fmla="*/ 117 w 241"/>
              <a:gd name="T23" fmla="*/ 180 h 234"/>
              <a:gd name="T24" fmla="*/ 108 w 241"/>
              <a:gd name="T25" fmla="*/ 148 h 234"/>
              <a:gd name="T26" fmla="*/ 84 w 241"/>
              <a:gd name="T27" fmla="*/ 125 h 234"/>
              <a:gd name="T28" fmla="*/ 169 w 241"/>
              <a:gd name="T29" fmla="*/ 66 h 234"/>
              <a:gd name="T30" fmla="*/ 108 w 241"/>
              <a:gd name="T31" fmla="*/ 148 h 234"/>
              <a:gd name="T32" fmla="*/ 56 w 241"/>
              <a:gd name="T33" fmla="*/ 117 h 234"/>
              <a:gd name="T34" fmla="*/ 146 w 241"/>
              <a:gd name="T35" fmla="*/ 53 h 234"/>
              <a:gd name="T36" fmla="*/ 31 w 241"/>
              <a:gd name="T37" fmla="*/ 219 h 234"/>
              <a:gd name="T38" fmla="*/ 15 w 241"/>
              <a:gd name="T39" fmla="*/ 209 h 234"/>
              <a:gd name="T40" fmla="*/ 23 w 241"/>
              <a:gd name="T41" fmla="*/ 177 h 234"/>
              <a:gd name="T42" fmla="*/ 58 w 241"/>
              <a:gd name="T43" fmla="*/ 211 h 234"/>
              <a:gd name="T44" fmla="*/ 65 w 241"/>
              <a:gd name="T45" fmla="*/ 210 h 234"/>
              <a:gd name="T46" fmla="*/ 26 w 241"/>
              <a:gd name="T47" fmla="*/ 169 h 234"/>
              <a:gd name="T48" fmla="*/ 36 w 241"/>
              <a:gd name="T49" fmla="*/ 138 h 234"/>
              <a:gd name="T50" fmla="*/ 95 w 241"/>
              <a:gd name="T51" fmla="*/ 201 h 234"/>
              <a:gd name="T52" fmla="*/ 65 w 241"/>
              <a:gd name="T53" fmla="*/ 210 h 234"/>
              <a:gd name="T54" fmla="*/ 198 w 241"/>
              <a:gd name="T55" fmla="*/ 99 h 234"/>
              <a:gd name="T56" fmla="*/ 179 w 241"/>
              <a:gd name="T57" fmla="*/ 55 h 234"/>
              <a:gd name="T58" fmla="*/ 148 w 241"/>
              <a:gd name="T59" fmla="*/ 24 h 234"/>
              <a:gd name="T60" fmla="*/ 205 w 241"/>
              <a:gd name="T61" fmla="*/ 30 h 234"/>
              <a:gd name="T62" fmla="*/ 210 w 241"/>
              <a:gd name="T63" fmla="*/ 86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41" h="234">
                <a:moveTo>
                  <a:pt x="215" y="19"/>
                </a:moveTo>
                <a:cubicBezTo>
                  <a:pt x="203" y="7"/>
                  <a:pt x="187" y="0"/>
                  <a:pt x="172" y="0"/>
                </a:cubicBezTo>
                <a:cubicBezTo>
                  <a:pt x="159" y="0"/>
                  <a:pt x="146" y="5"/>
                  <a:pt x="138" y="14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26" y="126"/>
                  <a:pt x="26" y="126"/>
                  <a:pt x="26" y="126"/>
                </a:cubicBezTo>
                <a:cubicBezTo>
                  <a:pt x="23" y="130"/>
                  <a:pt x="20" y="134"/>
                  <a:pt x="19" y="139"/>
                </a:cubicBezTo>
                <a:cubicBezTo>
                  <a:pt x="2" y="201"/>
                  <a:pt x="2" y="201"/>
                  <a:pt x="2" y="201"/>
                </a:cubicBezTo>
                <a:cubicBezTo>
                  <a:pt x="2" y="201"/>
                  <a:pt x="0" y="206"/>
                  <a:pt x="0" y="209"/>
                </a:cubicBezTo>
                <a:cubicBezTo>
                  <a:pt x="0" y="223"/>
                  <a:pt x="12" y="234"/>
                  <a:pt x="26" y="234"/>
                </a:cubicBezTo>
                <a:cubicBezTo>
                  <a:pt x="29" y="234"/>
                  <a:pt x="34" y="233"/>
                  <a:pt x="34" y="233"/>
                </a:cubicBezTo>
                <a:cubicBezTo>
                  <a:pt x="96" y="216"/>
                  <a:pt x="96" y="216"/>
                  <a:pt x="96" y="216"/>
                </a:cubicBezTo>
                <a:cubicBezTo>
                  <a:pt x="101" y="215"/>
                  <a:pt x="105" y="213"/>
                  <a:pt x="109" y="209"/>
                </a:cubicBezTo>
                <a:cubicBezTo>
                  <a:pt x="220" y="97"/>
                  <a:pt x="220" y="97"/>
                  <a:pt x="220" y="97"/>
                </a:cubicBezTo>
                <a:cubicBezTo>
                  <a:pt x="241" y="76"/>
                  <a:pt x="238" y="42"/>
                  <a:pt x="215" y="19"/>
                </a:cubicBezTo>
                <a:close/>
                <a:moveTo>
                  <a:pt x="117" y="174"/>
                </a:moveTo>
                <a:cubicBezTo>
                  <a:pt x="117" y="168"/>
                  <a:pt x="115" y="161"/>
                  <a:pt x="112" y="155"/>
                </a:cubicBezTo>
                <a:cubicBezTo>
                  <a:pt x="181" y="86"/>
                  <a:pt x="181" y="86"/>
                  <a:pt x="181" y="86"/>
                </a:cubicBezTo>
                <a:cubicBezTo>
                  <a:pt x="185" y="99"/>
                  <a:pt x="183" y="113"/>
                  <a:pt x="174" y="123"/>
                </a:cubicBezTo>
                <a:cubicBezTo>
                  <a:pt x="174" y="123"/>
                  <a:pt x="174" y="123"/>
                  <a:pt x="174" y="123"/>
                </a:cubicBezTo>
                <a:cubicBezTo>
                  <a:pt x="174" y="123"/>
                  <a:pt x="174" y="123"/>
                  <a:pt x="174" y="123"/>
                </a:cubicBezTo>
                <a:cubicBezTo>
                  <a:pt x="117" y="180"/>
                  <a:pt x="117" y="180"/>
                  <a:pt x="117" y="180"/>
                </a:cubicBezTo>
                <a:cubicBezTo>
                  <a:pt x="117" y="178"/>
                  <a:pt x="118" y="176"/>
                  <a:pt x="117" y="174"/>
                </a:cubicBezTo>
                <a:close/>
                <a:moveTo>
                  <a:pt x="108" y="148"/>
                </a:moveTo>
                <a:cubicBezTo>
                  <a:pt x="106" y="144"/>
                  <a:pt x="103" y="140"/>
                  <a:pt x="99" y="136"/>
                </a:cubicBezTo>
                <a:cubicBezTo>
                  <a:pt x="94" y="131"/>
                  <a:pt x="89" y="128"/>
                  <a:pt x="84" y="125"/>
                </a:cubicBezTo>
                <a:cubicBezTo>
                  <a:pt x="154" y="55"/>
                  <a:pt x="154" y="55"/>
                  <a:pt x="154" y="55"/>
                </a:cubicBezTo>
                <a:cubicBezTo>
                  <a:pt x="159" y="58"/>
                  <a:pt x="164" y="61"/>
                  <a:pt x="169" y="66"/>
                </a:cubicBezTo>
                <a:cubicBezTo>
                  <a:pt x="173" y="70"/>
                  <a:pt x="176" y="74"/>
                  <a:pt x="178" y="79"/>
                </a:cubicBezTo>
                <a:lnTo>
                  <a:pt x="108" y="148"/>
                </a:lnTo>
                <a:close/>
                <a:moveTo>
                  <a:pt x="77" y="121"/>
                </a:moveTo>
                <a:cubicBezTo>
                  <a:pt x="70" y="119"/>
                  <a:pt x="63" y="117"/>
                  <a:pt x="56" y="117"/>
                </a:cubicBezTo>
                <a:cubicBezTo>
                  <a:pt x="112" y="60"/>
                  <a:pt x="112" y="60"/>
                  <a:pt x="112" y="60"/>
                </a:cubicBezTo>
                <a:cubicBezTo>
                  <a:pt x="121" y="52"/>
                  <a:pt x="133" y="50"/>
                  <a:pt x="146" y="53"/>
                </a:cubicBezTo>
                <a:lnTo>
                  <a:pt x="77" y="121"/>
                </a:lnTo>
                <a:close/>
                <a:moveTo>
                  <a:pt x="31" y="219"/>
                </a:moveTo>
                <a:cubicBezTo>
                  <a:pt x="30" y="219"/>
                  <a:pt x="28" y="219"/>
                  <a:pt x="26" y="220"/>
                </a:cubicBezTo>
                <a:cubicBezTo>
                  <a:pt x="20" y="219"/>
                  <a:pt x="15" y="215"/>
                  <a:pt x="15" y="209"/>
                </a:cubicBezTo>
                <a:cubicBezTo>
                  <a:pt x="15" y="207"/>
                  <a:pt x="16" y="205"/>
                  <a:pt x="16" y="204"/>
                </a:cubicBezTo>
                <a:cubicBezTo>
                  <a:pt x="23" y="177"/>
                  <a:pt x="23" y="177"/>
                  <a:pt x="23" y="177"/>
                </a:cubicBezTo>
                <a:cubicBezTo>
                  <a:pt x="32" y="176"/>
                  <a:pt x="41" y="180"/>
                  <a:pt x="48" y="187"/>
                </a:cubicBezTo>
                <a:cubicBezTo>
                  <a:pt x="55" y="194"/>
                  <a:pt x="58" y="203"/>
                  <a:pt x="58" y="211"/>
                </a:cubicBezTo>
                <a:lnTo>
                  <a:pt x="31" y="219"/>
                </a:lnTo>
                <a:close/>
                <a:moveTo>
                  <a:pt x="65" y="210"/>
                </a:moveTo>
                <a:cubicBezTo>
                  <a:pt x="65" y="200"/>
                  <a:pt x="61" y="190"/>
                  <a:pt x="53" y="182"/>
                </a:cubicBezTo>
                <a:cubicBezTo>
                  <a:pt x="45" y="174"/>
                  <a:pt x="35" y="170"/>
                  <a:pt x="26" y="169"/>
                </a:cubicBezTo>
                <a:cubicBezTo>
                  <a:pt x="33" y="143"/>
                  <a:pt x="33" y="143"/>
                  <a:pt x="33" y="143"/>
                </a:cubicBezTo>
                <a:cubicBezTo>
                  <a:pt x="33" y="141"/>
                  <a:pt x="34" y="139"/>
                  <a:pt x="36" y="138"/>
                </a:cubicBezTo>
                <a:cubicBezTo>
                  <a:pt x="50" y="127"/>
                  <a:pt x="73" y="130"/>
                  <a:pt x="88" y="146"/>
                </a:cubicBezTo>
                <a:cubicBezTo>
                  <a:pt x="105" y="163"/>
                  <a:pt x="108" y="187"/>
                  <a:pt x="95" y="201"/>
                </a:cubicBezTo>
                <a:cubicBezTo>
                  <a:pt x="94" y="202"/>
                  <a:pt x="93" y="202"/>
                  <a:pt x="92" y="202"/>
                </a:cubicBezTo>
                <a:lnTo>
                  <a:pt x="65" y="210"/>
                </a:lnTo>
                <a:close/>
                <a:moveTo>
                  <a:pt x="210" y="86"/>
                </a:moveTo>
                <a:cubicBezTo>
                  <a:pt x="198" y="99"/>
                  <a:pt x="198" y="99"/>
                  <a:pt x="198" y="99"/>
                </a:cubicBezTo>
                <a:cubicBezTo>
                  <a:pt x="198" y="97"/>
                  <a:pt x="198" y="96"/>
                  <a:pt x="198" y="94"/>
                </a:cubicBezTo>
                <a:cubicBezTo>
                  <a:pt x="196" y="80"/>
                  <a:pt x="190" y="66"/>
                  <a:pt x="179" y="55"/>
                </a:cubicBezTo>
                <a:cubicBezTo>
                  <a:pt x="167" y="44"/>
                  <a:pt x="151" y="37"/>
                  <a:pt x="136" y="37"/>
                </a:cubicBezTo>
                <a:cubicBezTo>
                  <a:pt x="148" y="24"/>
                  <a:pt x="148" y="24"/>
                  <a:pt x="148" y="24"/>
                </a:cubicBezTo>
                <a:cubicBezTo>
                  <a:pt x="154" y="18"/>
                  <a:pt x="162" y="15"/>
                  <a:pt x="172" y="15"/>
                </a:cubicBezTo>
                <a:cubicBezTo>
                  <a:pt x="183" y="15"/>
                  <a:pt x="196" y="20"/>
                  <a:pt x="205" y="30"/>
                </a:cubicBezTo>
                <a:cubicBezTo>
                  <a:pt x="214" y="38"/>
                  <a:pt x="219" y="49"/>
                  <a:pt x="219" y="60"/>
                </a:cubicBezTo>
                <a:cubicBezTo>
                  <a:pt x="220" y="70"/>
                  <a:pt x="217" y="80"/>
                  <a:pt x="210" y="8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82843" tIns="91422" rIns="182843" bIns="91422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grpSp>
        <p:nvGrpSpPr>
          <p:cNvPr id="56" name="Group 55"/>
          <p:cNvGrpSpPr/>
          <p:nvPr/>
        </p:nvGrpSpPr>
        <p:grpSpPr>
          <a:xfrm>
            <a:off x="11629563" y="7631286"/>
            <a:ext cx="785969" cy="735086"/>
            <a:chOff x="998489" y="2241774"/>
            <a:chExt cx="256404" cy="239742"/>
          </a:xfrm>
          <a:solidFill>
            <a:schemeClr val="bg1"/>
          </a:solidFill>
        </p:grpSpPr>
        <p:sp>
          <p:nvSpPr>
            <p:cNvPr id="57" name="Freeform 58"/>
            <p:cNvSpPr>
              <a:spLocks noEditPoints="1"/>
            </p:cNvSpPr>
            <p:nvPr/>
          </p:nvSpPr>
          <p:spPr bwMode="auto">
            <a:xfrm>
              <a:off x="998489" y="2241774"/>
              <a:ext cx="256404" cy="239742"/>
            </a:xfrm>
            <a:custGeom>
              <a:avLst/>
              <a:gdLst>
                <a:gd name="T0" fmla="*/ 230 w 234"/>
                <a:gd name="T1" fmla="*/ 48 h 219"/>
                <a:gd name="T2" fmla="*/ 186 w 234"/>
                <a:gd name="T3" fmla="*/ 5 h 219"/>
                <a:gd name="T4" fmla="*/ 176 w 234"/>
                <a:gd name="T5" fmla="*/ 0 h 219"/>
                <a:gd name="T6" fmla="*/ 22 w 234"/>
                <a:gd name="T7" fmla="*/ 0 h 219"/>
                <a:gd name="T8" fmla="*/ 0 w 234"/>
                <a:gd name="T9" fmla="*/ 22 h 219"/>
                <a:gd name="T10" fmla="*/ 0 w 234"/>
                <a:gd name="T11" fmla="*/ 197 h 219"/>
                <a:gd name="T12" fmla="*/ 22 w 234"/>
                <a:gd name="T13" fmla="*/ 219 h 219"/>
                <a:gd name="T14" fmla="*/ 212 w 234"/>
                <a:gd name="T15" fmla="*/ 219 h 219"/>
                <a:gd name="T16" fmla="*/ 234 w 234"/>
                <a:gd name="T17" fmla="*/ 197 h 219"/>
                <a:gd name="T18" fmla="*/ 234 w 234"/>
                <a:gd name="T19" fmla="*/ 59 h 219"/>
                <a:gd name="T20" fmla="*/ 230 w 234"/>
                <a:gd name="T21" fmla="*/ 48 h 219"/>
                <a:gd name="T22" fmla="*/ 220 w 234"/>
                <a:gd name="T23" fmla="*/ 197 h 219"/>
                <a:gd name="T24" fmla="*/ 212 w 234"/>
                <a:gd name="T25" fmla="*/ 205 h 219"/>
                <a:gd name="T26" fmla="*/ 22 w 234"/>
                <a:gd name="T27" fmla="*/ 205 h 219"/>
                <a:gd name="T28" fmla="*/ 15 w 234"/>
                <a:gd name="T29" fmla="*/ 197 h 219"/>
                <a:gd name="T30" fmla="*/ 15 w 234"/>
                <a:gd name="T31" fmla="*/ 22 h 219"/>
                <a:gd name="T32" fmla="*/ 22 w 234"/>
                <a:gd name="T33" fmla="*/ 15 h 219"/>
                <a:gd name="T34" fmla="*/ 168 w 234"/>
                <a:gd name="T35" fmla="*/ 15 h 219"/>
                <a:gd name="T36" fmla="*/ 168 w 234"/>
                <a:gd name="T37" fmla="*/ 44 h 219"/>
                <a:gd name="T38" fmla="*/ 168 w 234"/>
                <a:gd name="T39" fmla="*/ 44 h 219"/>
                <a:gd name="T40" fmla="*/ 190 w 234"/>
                <a:gd name="T41" fmla="*/ 66 h 219"/>
                <a:gd name="T42" fmla="*/ 198 w 234"/>
                <a:gd name="T43" fmla="*/ 66 h 219"/>
                <a:gd name="T44" fmla="*/ 220 w 234"/>
                <a:gd name="T45" fmla="*/ 66 h 219"/>
                <a:gd name="T46" fmla="*/ 220 w 234"/>
                <a:gd name="T47" fmla="*/ 197 h 219"/>
                <a:gd name="T48" fmla="*/ 198 w 234"/>
                <a:gd name="T49" fmla="*/ 59 h 219"/>
                <a:gd name="T50" fmla="*/ 190 w 234"/>
                <a:gd name="T51" fmla="*/ 59 h 219"/>
                <a:gd name="T52" fmla="*/ 176 w 234"/>
                <a:gd name="T53" fmla="*/ 44 h 219"/>
                <a:gd name="T54" fmla="*/ 176 w 234"/>
                <a:gd name="T55" fmla="*/ 44 h 219"/>
                <a:gd name="T56" fmla="*/ 176 w 234"/>
                <a:gd name="T57" fmla="*/ 15 h 219"/>
                <a:gd name="T58" fmla="*/ 220 w 234"/>
                <a:gd name="T59" fmla="*/ 59 h 219"/>
                <a:gd name="T60" fmla="*/ 198 w 234"/>
                <a:gd name="T61" fmla="*/ 5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34" h="219">
                  <a:moveTo>
                    <a:pt x="230" y="48"/>
                  </a:moveTo>
                  <a:cubicBezTo>
                    <a:pt x="186" y="5"/>
                    <a:pt x="186" y="5"/>
                    <a:pt x="186" y="5"/>
                  </a:cubicBezTo>
                  <a:cubicBezTo>
                    <a:pt x="183" y="2"/>
                    <a:pt x="180" y="0"/>
                    <a:pt x="176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210"/>
                    <a:pt x="10" y="219"/>
                    <a:pt x="22" y="219"/>
                  </a:cubicBezTo>
                  <a:cubicBezTo>
                    <a:pt x="212" y="219"/>
                    <a:pt x="212" y="219"/>
                    <a:pt x="212" y="219"/>
                  </a:cubicBezTo>
                  <a:cubicBezTo>
                    <a:pt x="224" y="219"/>
                    <a:pt x="234" y="210"/>
                    <a:pt x="234" y="197"/>
                  </a:cubicBezTo>
                  <a:cubicBezTo>
                    <a:pt x="234" y="59"/>
                    <a:pt x="234" y="59"/>
                    <a:pt x="234" y="59"/>
                  </a:cubicBezTo>
                  <a:cubicBezTo>
                    <a:pt x="234" y="55"/>
                    <a:pt x="233" y="51"/>
                    <a:pt x="230" y="48"/>
                  </a:cubicBezTo>
                  <a:close/>
                  <a:moveTo>
                    <a:pt x="220" y="197"/>
                  </a:moveTo>
                  <a:cubicBezTo>
                    <a:pt x="220" y="202"/>
                    <a:pt x="216" y="205"/>
                    <a:pt x="212" y="205"/>
                  </a:cubicBezTo>
                  <a:cubicBezTo>
                    <a:pt x="22" y="205"/>
                    <a:pt x="22" y="205"/>
                    <a:pt x="22" y="205"/>
                  </a:cubicBezTo>
                  <a:cubicBezTo>
                    <a:pt x="18" y="205"/>
                    <a:pt x="15" y="202"/>
                    <a:pt x="15" y="197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18"/>
                    <a:pt x="18" y="15"/>
                    <a:pt x="22" y="15"/>
                  </a:cubicBezTo>
                  <a:cubicBezTo>
                    <a:pt x="168" y="15"/>
                    <a:pt x="168" y="15"/>
                    <a:pt x="168" y="15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8" y="56"/>
                    <a:pt x="178" y="66"/>
                    <a:pt x="190" y="66"/>
                  </a:cubicBezTo>
                  <a:cubicBezTo>
                    <a:pt x="198" y="66"/>
                    <a:pt x="198" y="66"/>
                    <a:pt x="198" y="66"/>
                  </a:cubicBezTo>
                  <a:cubicBezTo>
                    <a:pt x="220" y="66"/>
                    <a:pt x="220" y="66"/>
                    <a:pt x="220" y="66"/>
                  </a:cubicBezTo>
                  <a:lnTo>
                    <a:pt x="220" y="197"/>
                  </a:lnTo>
                  <a:close/>
                  <a:moveTo>
                    <a:pt x="198" y="59"/>
                  </a:moveTo>
                  <a:cubicBezTo>
                    <a:pt x="190" y="59"/>
                    <a:pt x="190" y="59"/>
                    <a:pt x="190" y="59"/>
                  </a:cubicBezTo>
                  <a:cubicBezTo>
                    <a:pt x="182" y="59"/>
                    <a:pt x="176" y="52"/>
                    <a:pt x="176" y="44"/>
                  </a:cubicBezTo>
                  <a:cubicBezTo>
                    <a:pt x="176" y="44"/>
                    <a:pt x="176" y="44"/>
                    <a:pt x="176" y="44"/>
                  </a:cubicBezTo>
                  <a:cubicBezTo>
                    <a:pt x="176" y="15"/>
                    <a:pt x="176" y="15"/>
                    <a:pt x="176" y="15"/>
                  </a:cubicBezTo>
                  <a:cubicBezTo>
                    <a:pt x="220" y="59"/>
                    <a:pt x="220" y="59"/>
                    <a:pt x="220" y="59"/>
                  </a:cubicBezTo>
                  <a:lnTo>
                    <a:pt x="198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" name="Freeform 59"/>
            <p:cNvSpPr>
              <a:spLocks/>
            </p:cNvSpPr>
            <p:nvPr/>
          </p:nvSpPr>
          <p:spPr bwMode="auto">
            <a:xfrm>
              <a:off x="1118823" y="2289908"/>
              <a:ext cx="48597" cy="7868"/>
            </a:xfrm>
            <a:custGeom>
              <a:avLst/>
              <a:gdLst>
                <a:gd name="T0" fmla="*/ 4 w 44"/>
                <a:gd name="T1" fmla="*/ 7 h 7"/>
                <a:gd name="T2" fmla="*/ 40 w 44"/>
                <a:gd name="T3" fmla="*/ 7 h 7"/>
                <a:gd name="T4" fmla="*/ 44 w 44"/>
                <a:gd name="T5" fmla="*/ 4 h 7"/>
                <a:gd name="T6" fmla="*/ 40 w 44"/>
                <a:gd name="T7" fmla="*/ 0 h 7"/>
                <a:gd name="T8" fmla="*/ 4 w 44"/>
                <a:gd name="T9" fmla="*/ 0 h 7"/>
                <a:gd name="T10" fmla="*/ 0 w 44"/>
                <a:gd name="T11" fmla="*/ 4 h 7"/>
                <a:gd name="T12" fmla="*/ 4 w 4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7">
                  <a:moveTo>
                    <a:pt x="4" y="7"/>
                  </a:moveTo>
                  <a:cubicBezTo>
                    <a:pt x="40" y="7"/>
                    <a:pt x="40" y="7"/>
                    <a:pt x="40" y="7"/>
                  </a:cubicBezTo>
                  <a:cubicBezTo>
                    <a:pt x="42" y="7"/>
                    <a:pt x="44" y="6"/>
                    <a:pt x="44" y="4"/>
                  </a:cubicBezTo>
                  <a:cubicBezTo>
                    <a:pt x="44" y="2"/>
                    <a:pt x="42" y="0"/>
                    <a:pt x="4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7"/>
                    <a:pt x="4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" name="Freeform 60"/>
            <p:cNvSpPr>
              <a:spLocks/>
            </p:cNvSpPr>
            <p:nvPr/>
          </p:nvSpPr>
          <p:spPr bwMode="auto">
            <a:xfrm>
              <a:off x="1118823" y="2313975"/>
              <a:ext cx="48597" cy="7868"/>
            </a:xfrm>
            <a:custGeom>
              <a:avLst/>
              <a:gdLst>
                <a:gd name="T0" fmla="*/ 4 w 44"/>
                <a:gd name="T1" fmla="*/ 7 h 7"/>
                <a:gd name="T2" fmla="*/ 40 w 44"/>
                <a:gd name="T3" fmla="*/ 7 h 7"/>
                <a:gd name="T4" fmla="*/ 44 w 44"/>
                <a:gd name="T5" fmla="*/ 4 h 7"/>
                <a:gd name="T6" fmla="*/ 40 w 44"/>
                <a:gd name="T7" fmla="*/ 0 h 7"/>
                <a:gd name="T8" fmla="*/ 4 w 44"/>
                <a:gd name="T9" fmla="*/ 0 h 7"/>
                <a:gd name="T10" fmla="*/ 0 w 44"/>
                <a:gd name="T11" fmla="*/ 4 h 7"/>
                <a:gd name="T12" fmla="*/ 4 w 4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7">
                  <a:moveTo>
                    <a:pt x="4" y="7"/>
                  </a:moveTo>
                  <a:cubicBezTo>
                    <a:pt x="40" y="7"/>
                    <a:pt x="40" y="7"/>
                    <a:pt x="40" y="7"/>
                  </a:cubicBezTo>
                  <a:cubicBezTo>
                    <a:pt x="42" y="7"/>
                    <a:pt x="44" y="6"/>
                    <a:pt x="44" y="4"/>
                  </a:cubicBezTo>
                  <a:cubicBezTo>
                    <a:pt x="44" y="2"/>
                    <a:pt x="42" y="0"/>
                    <a:pt x="4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7"/>
                    <a:pt x="4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" name="Freeform 61"/>
            <p:cNvSpPr>
              <a:spLocks/>
            </p:cNvSpPr>
            <p:nvPr/>
          </p:nvSpPr>
          <p:spPr bwMode="auto">
            <a:xfrm>
              <a:off x="1118823" y="2338041"/>
              <a:ext cx="104135" cy="7868"/>
            </a:xfrm>
            <a:custGeom>
              <a:avLst/>
              <a:gdLst>
                <a:gd name="T0" fmla="*/ 0 w 95"/>
                <a:gd name="T1" fmla="*/ 4 h 7"/>
                <a:gd name="T2" fmla="*/ 4 w 95"/>
                <a:gd name="T3" fmla="*/ 7 h 7"/>
                <a:gd name="T4" fmla="*/ 91 w 95"/>
                <a:gd name="T5" fmla="*/ 7 h 7"/>
                <a:gd name="T6" fmla="*/ 95 w 95"/>
                <a:gd name="T7" fmla="*/ 4 h 7"/>
                <a:gd name="T8" fmla="*/ 91 w 95"/>
                <a:gd name="T9" fmla="*/ 0 h 7"/>
                <a:gd name="T10" fmla="*/ 4 w 95"/>
                <a:gd name="T11" fmla="*/ 0 h 7"/>
                <a:gd name="T12" fmla="*/ 0 w 95"/>
                <a:gd name="T13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7">
                  <a:moveTo>
                    <a:pt x="0" y="4"/>
                  </a:moveTo>
                  <a:cubicBezTo>
                    <a:pt x="0" y="6"/>
                    <a:pt x="2" y="7"/>
                    <a:pt x="4" y="7"/>
                  </a:cubicBezTo>
                  <a:cubicBezTo>
                    <a:pt x="91" y="7"/>
                    <a:pt x="91" y="7"/>
                    <a:pt x="91" y="7"/>
                  </a:cubicBezTo>
                  <a:cubicBezTo>
                    <a:pt x="93" y="7"/>
                    <a:pt x="95" y="6"/>
                    <a:pt x="95" y="4"/>
                  </a:cubicBezTo>
                  <a:cubicBezTo>
                    <a:pt x="95" y="2"/>
                    <a:pt x="93" y="0"/>
                    <a:pt x="91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" name="Freeform 62"/>
            <p:cNvSpPr>
              <a:spLocks/>
            </p:cNvSpPr>
            <p:nvPr/>
          </p:nvSpPr>
          <p:spPr bwMode="auto">
            <a:xfrm>
              <a:off x="1031349" y="2386175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5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5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" name="Freeform 63"/>
            <p:cNvSpPr>
              <a:spLocks/>
            </p:cNvSpPr>
            <p:nvPr/>
          </p:nvSpPr>
          <p:spPr bwMode="auto">
            <a:xfrm>
              <a:off x="1031349" y="2410242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5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5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" name="Freeform 64"/>
            <p:cNvSpPr>
              <a:spLocks/>
            </p:cNvSpPr>
            <p:nvPr/>
          </p:nvSpPr>
          <p:spPr bwMode="auto">
            <a:xfrm>
              <a:off x="1031349" y="2434308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5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5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" name="Freeform 65"/>
            <p:cNvSpPr>
              <a:spLocks/>
            </p:cNvSpPr>
            <p:nvPr/>
          </p:nvSpPr>
          <p:spPr bwMode="auto">
            <a:xfrm>
              <a:off x="1031349" y="2362108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6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6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" name="Freeform 66"/>
            <p:cNvSpPr>
              <a:spLocks noEditPoints="1"/>
            </p:cNvSpPr>
            <p:nvPr/>
          </p:nvSpPr>
          <p:spPr bwMode="auto">
            <a:xfrm>
              <a:off x="1031349" y="2282040"/>
              <a:ext cx="71275" cy="63870"/>
            </a:xfrm>
            <a:custGeom>
              <a:avLst/>
              <a:gdLst>
                <a:gd name="T0" fmla="*/ 7 w 65"/>
                <a:gd name="T1" fmla="*/ 58 h 58"/>
                <a:gd name="T2" fmla="*/ 58 w 65"/>
                <a:gd name="T3" fmla="*/ 58 h 58"/>
                <a:gd name="T4" fmla="*/ 65 w 65"/>
                <a:gd name="T5" fmla="*/ 51 h 58"/>
                <a:gd name="T6" fmla="*/ 65 w 65"/>
                <a:gd name="T7" fmla="*/ 7 h 58"/>
                <a:gd name="T8" fmla="*/ 58 w 65"/>
                <a:gd name="T9" fmla="*/ 0 h 58"/>
                <a:gd name="T10" fmla="*/ 7 w 65"/>
                <a:gd name="T11" fmla="*/ 0 h 58"/>
                <a:gd name="T12" fmla="*/ 0 w 65"/>
                <a:gd name="T13" fmla="*/ 7 h 58"/>
                <a:gd name="T14" fmla="*/ 0 w 65"/>
                <a:gd name="T15" fmla="*/ 51 h 58"/>
                <a:gd name="T16" fmla="*/ 7 w 65"/>
                <a:gd name="T17" fmla="*/ 58 h 58"/>
                <a:gd name="T18" fmla="*/ 14 w 65"/>
                <a:gd name="T19" fmla="*/ 14 h 58"/>
                <a:gd name="T20" fmla="*/ 51 w 65"/>
                <a:gd name="T21" fmla="*/ 14 h 58"/>
                <a:gd name="T22" fmla="*/ 51 w 65"/>
                <a:gd name="T23" fmla="*/ 44 h 58"/>
                <a:gd name="T24" fmla="*/ 14 w 65"/>
                <a:gd name="T25" fmla="*/ 44 h 58"/>
                <a:gd name="T26" fmla="*/ 14 w 65"/>
                <a:gd name="T27" fmla="*/ 14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" h="58">
                  <a:moveTo>
                    <a:pt x="7" y="58"/>
                  </a:moveTo>
                  <a:cubicBezTo>
                    <a:pt x="58" y="58"/>
                    <a:pt x="58" y="58"/>
                    <a:pt x="58" y="58"/>
                  </a:cubicBezTo>
                  <a:cubicBezTo>
                    <a:pt x="62" y="58"/>
                    <a:pt x="65" y="55"/>
                    <a:pt x="65" y="51"/>
                  </a:cubicBezTo>
                  <a:cubicBezTo>
                    <a:pt x="65" y="7"/>
                    <a:pt x="65" y="7"/>
                    <a:pt x="65" y="7"/>
                  </a:cubicBezTo>
                  <a:cubicBezTo>
                    <a:pt x="65" y="3"/>
                    <a:pt x="62" y="0"/>
                    <a:pt x="58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5"/>
                    <a:pt x="3" y="58"/>
                    <a:pt x="7" y="58"/>
                  </a:cubicBezTo>
                  <a:close/>
                  <a:moveTo>
                    <a:pt x="14" y="14"/>
                  </a:moveTo>
                  <a:cubicBezTo>
                    <a:pt x="51" y="14"/>
                    <a:pt x="51" y="14"/>
                    <a:pt x="51" y="1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14" y="44"/>
                    <a:pt x="14" y="44"/>
                    <a:pt x="14" y="44"/>
                  </a:cubicBezTo>
                  <a:lnTo>
                    <a:pt x="14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5545388" y="1223576"/>
            <a:ext cx="12359700" cy="127729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en-GB" sz="7200" b="1" dirty="0" err="1">
                <a:solidFill>
                  <a:schemeClr val="tx2"/>
                </a:solidFill>
                <a:latin typeface="Lato Regular"/>
                <a:cs typeface="Lato Regular"/>
              </a:rPr>
              <a:t>Calendarul</a:t>
            </a:r>
            <a:r>
              <a:rPr lang="en-GB" sz="72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en-GB" sz="7200" b="1" dirty="0" err="1" smtClean="0">
                <a:solidFill>
                  <a:schemeClr val="tx2"/>
                </a:solidFill>
                <a:latin typeface="Lato Regular"/>
                <a:cs typeface="Lato Regular"/>
              </a:rPr>
              <a:t>activitatilor</a:t>
            </a:r>
            <a:endParaRPr lang="id-ID" sz="72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9F8BAAD-DF30-4294-B53B-6F34F170AE56}"/>
              </a:ext>
            </a:extLst>
          </p:cNvPr>
          <p:cNvSpPr txBox="1"/>
          <p:nvPr/>
        </p:nvSpPr>
        <p:spPr>
          <a:xfrm>
            <a:off x="5299079" y="4345586"/>
            <a:ext cx="2583998" cy="4185648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ro-RO" sz="3200" dirty="0" smtClean="0">
                <a:latin typeface="Lato Regular"/>
                <a:cs typeface="Lato Regular"/>
              </a:rPr>
              <a:t>Stabilirea contactelor pentru parteneriat</a:t>
            </a:r>
          </a:p>
          <a:p>
            <a:pPr algn="ctr"/>
            <a:r>
              <a:rPr lang="ro-RO" sz="3200" dirty="0">
                <a:latin typeface="Lato Regular"/>
                <a:cs typeface="Lato Regular"/>
              </a:rPr>
              <a:t>Apel selecție </a:t>
            </a:r>
          </a:p>
          <a:p>
            <a:pPr algn="ctr"/>
            <a:r>
              <a:rPr lang="en-GB" sz="3200" dirty="0" err="1">
                <a:latin typeface="Lato Regular"/>
                <a:cs typeface="Lato Regular"/>
              </a:rPr>
              <a:t>Selec</a:t>
            </a:r>
            <a:r>
              <a:rPr lang="ro-RO" sz="3200" dirty="0">
                <a:latin typeface="Lato Regular"/>
                <a:cs typeface="Lato Regular"/>
              </a:rPr>
              <a:t>ț</a:t>
            </a:r>
            <a:r>
              <a:rPr lang="en-GB" sz="3200" dirty="0" err="1">
                <a:latin typeface="Lato Regular"/>
                <a:cs typeface="Lato Regular"/>
              </a:rPr>
              <a:t>ie</a:t>
            </a:r>
            <a:endParaRPr lang="ro-RO" sz="3200" dirty="0">
              <a:latin typeface="Lato Regular"/>
              <a:cs typeface="Lato Regular"/>
            </a:endParaRPr>
          </a:p>
          <a:p>
            <a:pPr algn="ctr"/>
            <a:endParaRPr lang="en-GB" sz="3200" dirty="0">
              <a:latin typeface="Lato Regular"/>
              <a:cs typeface="Lato Regular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CDC71E8-ED71-465F-B4EF-26C4658EC8CE}"/>
              </a:ext>
            </a:extLst>
          </p:cNvPr>
          <p:cNvSpPr txBox="1"/>
          <p:nvPr/>
        </p:nvSpPr>
        <p:spPr>
          <a:xfrm>
            <a:off x="10776111" y="4484076"/>
            <a:ext cx="2323045" cy="2831431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dirty="0" err="1">
                <a:latin typeface="Lato Regular"/>
                <a:cs typeface="Lato Regular"/>
              </a:rPr>
              <a:t>Preg</a:t>
            </a:r>
            <a:r>
              <a:rPr lang="ro-RO" sz="2800" dirty="0">
                <a:latin typeface="Lato Regular"/>
                <a:cs typeface="Lato Regular"/>
              </a:rPr>
              <a:t>ă</a:t>
            </a:r>
            <a:r>
              <a:rPr lang="en-GB" sz="2800" dirty="0" err="1" smtClean="0">
                <a:latin typeface="Lato Regular"/>
                <a:cs typeface="Lato Regular"/>
              </a:rPr>
              <a:t>tir</a:t>
            </a:r>
            <a:r>
              <a:rPr lang="ro-RO" sz="2800" dirty="0" smtClean="0">
                <a:latin typeface="Lato Regular"/>
                <a:cs typeface="Lato Regular"/>
              </a:rPr>
              <a:t>e </a:t>
            </a:r>
            <a:r>
              <a:rPr lang="en-GB" sz="2800" dirty="0" err="1" smtClean="0">
                <a:latin typeface="Lato Regular"/>
                <a:cs typeface="Lato Regular"/>
              </a:rPr>
              <a:t>participan</a:t>
            </a:r>
            <a:r>
              <a:rPr lang="ro-RO" sz="2800" dirty="0">
                <a:latin typeface="Lato Regular"/>
                <a:cs typeface="Lato Regular"/>
              </a:rPr>
              <a:t>ț</a:t>
            </a:r>
            <a:r>
              <a:rPr lang="en-GB" sz="2800" dirty="0" err="1" smtClean="0">
                <a:latin typeface="Lato Regular"/>
                <a:cs typeface="Lato Regular"/>
              </a:rPr>
              <a:t>i</a:t>
            </a:r>
            <a:r>
              <a:rPr lang="ro-RO" sz="2800" dirty="0" smtClean="0">
                <a:latin typeface="Lato Regular"/>
                <a:cs typeface="Lato Regular"/>
              </a:rPr>
              <a:t> Introducere date participanți în BM</a:t>
            </a:r>
            <a:endParaRPr lang="en-GB" sz="2800" dirty="0">
              <a:latin typeface="Lato Regular"/>
              <a:cs typeface="Lato Regular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6EAD3AF-EAC8-4D7D-B668-78FB2BB175DC}"/>
              </a:ext>
            </a:extLst>
          </p:cNvPr>
          <p:cNvSpPr txBox="1"/>
          <p:nvPr/>
        </p:nvSpPr>
        <p:spPr>
          <a:xfrm>
            <a:off x="16089538" y="4888717"/>
            <a:ext cx="2323045" cy="1969657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dirty="0" err="1">
                <a:latin typeface="Lato Regular"/>
                <a:cs typeface="Lato Regular"/>
              </a:rPr>
              <a:t>Activit</a:t>
            </a:r>
            <a:r>
              <a:rPr lang="ro-RO" sz="2800" dirty="0" err="1">
                <a:latin typeface="Lato Regular"/>
                <a:cs typeface="Lato Regular"/>
              </a:rPr>
              <a:t>ăț</a:t>
            </a:r>
            <a:r>
              <a:rPr lang="en-GB" sz="2800" dirty="0" err="1">
                <a:latin typeface="Lato Regular"/>
                <a:cs typeface="Lato Regular"/>
              </a:rPr>
              <a:t>i</a:t>
            </a:r>
            <a:r>
              <a:rPr lang="en-GB" sz="2800" dirty="0">
                <a:latin typeface="Lato Regular"/>
                <a:cs typeface="Lato Regular"/>
              </a:rPr>
              <a:t> de </a:t>
            </a:r>
          </a:p>
          <a:p>
            <a:pPr algn="ctr"/>
            <a:r>
              <a:rPr lang="en-GB" sz="2800" dirty="0" err="1" smtClean="0">
                <a:latin typeface="Lato Regular"/>
                <a:cs typeface="Lato Regular"/>
              </a:rPr>
              <a:t>Mobilitat</a:t>
            </a:r>
            <a:r>
              <a:rPr lang="ro-RO" sz="2800" dirty="0" smtClean="0">
                <a:latin typeface="Lato Regular"/>
                <a:cs typeface="Lato Regular"/>
              </a:rPr>
              <a:t>e</a:t>
            </a:r>
          </a:p>
          <a:p>
            <a:pPr algn="ctr"/>
            <a:r>
              <a:rPr lang="ro-RO" sz="2800" dirty="0" smtClean="0">
                <a:latin typeface="Lato Regular"/>
                <a:cs typeface="Lato Regular"/>
              </a:rPr>
              <a:t>Transfer rezultate</a:t>
            </a:r>
            <a:r>
              <a:rPr lang="en-GB" sz="2800" dirty="0" smtClean="0">
                <a:latin typeface="Lato Regular"/>
                <a:cs typeface="Lato Regular"/>
              </a:rPr>
              <a:t>e</a:t>
            </a:r>
            <a:endParaRPr lang="en-GB" sz="2800" dirty="0">
              <a:latin typeface="Lato Regular"/>
              <a:cs typeface="Lato Regular"/>
            </a:endParaRPr>
          </a:p>
        </p:txBody>
      </p:sp>
      <p:pic>
        <p:nvPicPr>
          <p:cNvPr id="88" name="Picture 87" descr="A picture containing drawing&#10;&#10;Description automatically generated">
            <a:extLst>
              <a:ext uri="{FF2B5EF4-FFF2-40B4-BE49-F238E27FC236}">
                <a16:creationId xmlns:a16="http://schemas.microsoft.com/office/drawing/2014/main" id="{AC7D85CC-915B-4410-9D68-30D49D0D676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53FC4CF-947D-4995-9EEF-DAC567CA4018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1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500"/>
                            </p:stCondLst>
                            <p:childTnLst>
                              <p:par>
                                <p:cTn id="8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500"/>
                            </p:stCondLst>
                            <p:childTnLst>
                              <p:par>
                                <p:cTn id="9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45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6" grpId="0" animBg="1"/>
      <p:bldP spid="19" grpId="0" animBg="1"/>
      <p:bldP spid="25" grpId="0" animBg="1"/>
      <p:bldP spid="28" grpId="0" animBg="1"/>
      <p:bldP spid="31" grpId="0" animBg="1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 animBg="1"/>
      <p:bldP spid="41" grpId="0" animBg="1"/>
      <p:bldP spid="42" grpId="0" animBg="1"/>
      <p:bldP spid="44" grpId="0" animBg="1"/>
      <p:bldP spid="55" grpId="0" animBg="1"/>
      <p:bldP spid="67" grpId="0"/>
      <p:bldP spid="68" grpId="0"/>
      <p:bldP spid="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6272905" y="2406174"/>
            <a:ext cx="1553227" cy="1553634"/>
            <a:chOff x="13144537" y="8364819"/>
            <a:chExt cx="1553227" cy="1553634"/>
          </a:xfrm>
        </p:grpSpPr>
        <p:sp>
          <p:nvSpPr>
            <p:cNvPr id="55" name="Oval 54"/>
            <p:cNvSpPr/>
            <p:nvPr/>
          </p:nvSpPr>
          <p:spPr bwMode="auto">
            <a:xfrm>
              <a:off x="13144537" y="8364819"/>
              <a:ext cx="1553227" cy="1553634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rgbClr val="216A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AutoShape 82"/>
            <p:cNvSpPr>
              <a:spLocks/>
            </p:cNvSpPr>
            <p:nvPr/>
          </p:nvSpPr>
          <p:spPr bwMode="auto">
            <a:xfrm>
              <a:off x="13621410" y="8827448"/>
              <a:ext cx="630772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3767" y="5419"/>
                  </a:moveTo>
                  <a:cubicBezTo>
                    <a:pt x="4051" y="5419"/>
                    <a:pt x="4271" y="5505"/>
                    <a:pt x="4428" y="5687"/>
                  </a:cubicBezTo>
                  <a:cubicBezTo>
                    <a:pt x="4586" y="5865"/>
                    <a:pt x="4701" y="6078"/>
                    <a:pt x="4766" y="6326"/>
                  </a:cubicBezTo>
                  <a:cubicBezTo>
                    <a:pt x="4835" y="6574"/>
                    <a:pt x="4879" y="6836"/>
                    <a:pt x="4893" y="7106"/>
                  </a:cubicBezTo>
                  <a:cubicBezTo>
                    <a:pt x="4910" y="7377"/>
                    <a:pt x="4917" y="7596"/>
                    <a:pt x="4917" y="7760"/>
                  </a:cubicBezTo>
                  <a:lnTo>
                    <a:pt x="4917" y="9856"/>
                  </a:lnTo>
                  <a:cubicBezTo>
                    <a:pt x="4809" y="9928"/>
                    <a:pt x="4720" y="10015"/>
                    <a:pt x="4646" y="10110"/>
                  </a:cubicBezTo>
                  <a:cubicBezTo>
                    <a:pt x="4574" y="10208"/>
                    <a:pt x="4468" y="10257"/>
                    <a:pt x="4329" y="10257"/>
                  </a:cubicBezTo>
                  <a:lnTo>
                    <a:pt x="561" y="10257"/>
                  </a:lnTo>
                  <a:cubicBezTo>
                    <a:pt x="439" y="10257"/>
                    <a:pt x="338" y="10208"/>
                    <a:pt x="256" y="10110"/>
                  </a:cubicBezTo>
                  <a:cubicBezTo>
                    <a:pt x="177" y="10015"/>
                    <a:pt x="93" y="9928"/>
                    <a:pt x="0" y="9856"/>
                  </a:cubicBezTo>
                  <a:lnTo>
                    <a:pt x="0" y="7760"/>
                  </a:lnTo>
                  <a:cubicBezTo>
                    <a:pt x="0" y="7596"/>
                    <a:pt x="4" y="7377"/>
                    <a:pt x="12" y="7106"/>
                  </a:cubicBezTo>
                  <a:cubicBezTo>
                    <a:pt x="19" y="6836"/>
                    <a:pt x="57" y="6574"/>
                    <a:pt x="124" y="6326"/>
                  </a:cubicBezTo>
                  <a:cubicBezTo>
                    <a:pt x="196" y="6078"/>
                    <a:pt x="309" y="5865"/>
                    <a:pt x="465" y="5687"/>
                  </a:cubicBezTo>
                  <a:cubicBezTo>
                    <a:pt x="624" y="5508"/>
                    <a:pt x="842" y="5419"/>
                    <a:pt x="1123" y="5419"/>
                  </a:cubicBezTo>
                  <a:cubicBezTo>
                    <a:pt x="782" y="5151"/>
                    <a:pt x="508" y="4803"/>
                    <a:pt x="304" y="4377"/>
                  </a:cubicBezTo>
                  <a:cubicBezTo>
                    <a:pt x="103" y="3950"/>
                    <a:pt x="0" y="3469"/>
                    <a:pt x="0" y="2937"/>
                  </a:cubicBezTo>
                  <a:cubicBezTo>
                    <a:pt x="0" y="2539"/>
                    <a:pt x="64" y="2162"/>
                    <a:pt x="189" y="1805"/>
                  </a:cubicBezTo>
                  <a:cubicBezTo>
                    <a:pt x="316" y="1448"/>
                    <a:pt x="491" y="1134"/>
                    <a:pt x="717" y="861"/>
                  </a:cubicBezTo>
                  <a:cubicBezTo>
                    <a:pt x="943" y="590"/>
                    <a:pt x="1207" y="380"/>
                    <a:pt x="1504" y="227"/>
                  </a:cubicBezTo>
                  <a:cubicBezTo>
                    <a:pt x="1804" y="77"/>
                    <a:pt x="2119" y="0"/>
                    <a:pt x="2445" y="0"/>
                  </a:cubicBezTo>
                  <a:cubicBezTo>
                    <a:pt x="2793" y="0"/>
                    <a:pt x="3115" y="77"/>
                    <a:pt x="3412" y="227"/>
                  </a:cubicBezTo>
                  <a:cubicBezTo>
                    <a:pt x="3712" y="380"/>
                    <a:pt x="3969" y="590"/>
                    <a:pt x="4188" y="861"/>
                  </a:cubicBezTo>
                  <a:cubicBezTo>
                    <a:pt x="4406" y="1134"/>
                    <a:pt x="4584" y="1448"/>
                    <a:pt x="4716" y="1805"/>
                  </a:cubicBezTo>
                  <a:cubicBezTo>
                    <a:pt x="4850" y="2162"/>
                    <a:pt x="4917" y="2539"/>
                    <a:pt x="4917" y="2937"/>
                  </a:cubicBezTo>
                  <a:cubicBezTo>
                    <a:pt x="4917" y="3458"/>
                    <a:pt x="4814" y="3939"/>
                    <a:pt x="4603" y="4371"/>
                  </a:cubicBezTo>
                  <a:cubicBezTo>
                    <a:pt x="4392" y="4800"/>
                    <a:pt x="4115" y="5151"/>
                    <a:pt x="3767" y="5419"/>
                  </a:cubicBezTo>
                  <a:moveTo>
                    <a:pt x="18165" y="12062"/>
                  </a:moveTo>
                  <a:cubicBezTo>
                    <a:pt x="18672" y="12604"/>
                    <a:pt x="19070" y="13142"/>
                    <a:pt x="19356" y="13669"/>
                  </a:cubicBezTo>
                  <a:cubicBezTo>
                    <a:pt x="19641" y="14196"/>
                    <a:pt x="19788" y="14801"/>
                    <a:pt x="19788" y="15480"/>
                  </a:cubicBezTo>
                  <a:lnTo>
                    <a:pt x="19788" y="20816"/>
                  </a:lnTo>
                  <a:cubicBezTo>
                    <a:pt x="19694" y="20868"/>
                    <a:pt x="19620" y="20931"/>
                    <a:pt x="19557" y="20995"/>
                  </a:cubicBezTo>
                  <a:cubicBezTo>
                    <a:pt x="19497" y="21061"/>
                    <a:pt x="19425" y="21122"/>
                    <a:pt x="19344" y="21191"/>
                  </a:cubicBezTo>
                  <a:cubicBezTo>
                    <a:pt x="19262" y="21251"/>
                    <a:pt x="19173" y="21317"/>
                    <a:pt x="19075" y="21386"/>
                  </a:cubicBezTo>
                  <a:cubicBezTo>
                    <a:pt x="18976" y="21455"/>
                    <a:pt x="18835" y="21528"/>
                    <a:pt x="18662" y="21599"/>
                  </a:cubicBezTo>
                  <a:lnTo>
                    <a:pt x="2942" y="21599"/>
                  </a:lnTo>
                  <a:cubicBezTo>
                    <a:pt x="2675" y="21599"/>
                    <a:pt x="2467" y="21499"/>
                    <a:pt x="2318" y="21291"/>
                  </a:cubicBezTo>
                  <a:cubicBezTo>
                    <a:pt x="2167" y="21081"/>
                    <a:pt x="2003" y="20926"/>
                    <a:pt x="1819" y="20816"/>
                  </a:cubicBezTo>
                  <a:lnTo>
                    <a:pt x="1819" y="15480"/>
                  </a:lnTo>
                  <a:cubicBezTo>
                    <a:pt x="1819" y="14763"/>
                    <a:pt x="1989" y="14127"/>
                    <a:pt x="2335" y="13571"/>
                  </a:cubicBezTo>
                  <a:cubicBezTo>
                    <a:pt x="2678" y="13018"/>
                    <a:pt x="3052" y="12511"/>
                    <a:pt x="3460" y="12062"/>
                  </a:cubicBezTo>
                  <a:cubicBezTo>
                    <a:pt x="3535" y="11970"/>
                    <a:pt x="3633" y="11869"/>
                    <a:pt x="3753" y="11766"/>
                  </a:cubicBezTo>
                  <a:cubicBezTo>
                    <a:pt x="3873" y="11659"/>
                    <a:pt x="4000" y="11590"/>
                    <a:pt x="4137" y="11553"/>
                  </a:cubicBezTo>
                  <a:cubicBezTo>
                    <a:pt x="4276" y="11495"/>
                    <a:pt x="4432" y="11466"/>
                    <a:pt x="4610" y="11455"/>
                  </a:cubicBezTo>
                  <a:cubicBezTo>
                    <a:pt x="4785" y="11446"/>
                    <a:pt x="4956" y="11423"/>
                    <a:pt x="5126" y="11388"/>
                  </a:cubicBezTo>
                  <a:cubicBezTo>
                    <a:pt x="5594" y="11299"/>
                    <a:pt x="6091" y="11210"/>
                    <a:pt x="6621" y="11121"/>
                  </a:cubicBezTo>
                  <a:cubicBezTo>
                    <a:pt x="7149" y="11034"/>
                    <a:pt x="7665" y="10945"/>
                    <a:pt x="8172" y="10853"/>
                  </a:cubicBezTo>
                  <a:cubicBezTo>
                    <a:pt x="7483" y="10326"/>
                    <a:pt x="6928" y="9632"/>
                    <a:pt x="6513" y="8762"/>
                  </a:cubicBezTo>
                  <a:cubicBezTo>
                    <a:pt x="6093" y="7896"/>
                    <a:pt x="5884" y="6940"/>
                    <a:pt x="5884" y="5903"/>
                  </a:cubicBezTo>
                  <a:cubicBezTo>
                    <a:pt x="5884" y="5097"/>
                    <a:pt x="6016" y="4331"/>
                    <a:pt x="6275" y="3608"/>
                  </a:cubicBezTo>
                  <a:cubicBezTo>
                    <a:pt x="6535" y="2885"/>
                    <a:pt x="6887" y="2260"/>
                    <a:pt x="7331" y="1733"/>
                  </a:cubicBezTo>
                  <a:cubicBezTo>
                    <a:pt x="7778" y="1203"/>
                    <a:pt x="8299" y="786"/>
                    <a:pt x="8894" y="472"/>
                  </a:cubicBezTo>
                  <a:cubicBezTo>
                    <a:pt x="9494" y="158"/>
                    <a:pt x="10125" y="3"/>
                    <a:pt x="10802" y="3"/>
                  </a:cubicBezTo>
                  <a:cubicBezTo>
                    <a:pt x="11476" y="3"/>
                    <a:pt x="12112" y="158"/>
                    <a:pt x="12710" y="472"/>
                  </a:cubicBezTo>
                  <a:cubicBezTo>
                    <a:pt x="13307" y="786"/>
                    <a:pt x="13826" y="1203"/>
                    <a:pt x="14272" y="1733"/>
                  </a:cubicBezTo>
                  <a:cubicBezTo>
                    <a:pt x="14716" y="2260"/>
                    <a:pt x="15067" y="2885"/>
                    <a:pt x="15328" y="3608"/>
                  </a:cubicBezTo>
                  <a:cubicBezTo>
                    <a:pt x="15590" y="4331"/>
                    <a:pt x="15719" y="5097"/>
                    <a:pt x="15719" y="5903"/>
                  </a:cubicBezTo>
                  <a:cubicBezTo>
                    <a:pt x="15719" y="6939"/>
                    <a:pt x="15513" y="7890"/>
                    <a:pt x="15100" y="8757"/>
                  </a:cubicBezTo>
                  <a:cubicBezTo>
                    <a:pt x="14685" y="9620"/>
                    <a:pt x="14128" y="10320"/>
                    <a:pt x="13432" y="10853"/>
                  </a:cubicBezTo>
                  <a:cubicBezTo>
                    <a:pt x="13936" y="10945"/>
                    <a:pt x="14452" y="11031"/>
                    <a:pt x="14978" y="11115"/>
                  </a:cubicBezTo>
                  <a:cubicBezTo>
                    <a:pt x="15504" y="11198"/>
                    <a:pt x="16005" y="11288"/>
                    <a:pt x="16478" y="11388"/>
                  </a:cubicBezTo>
                  <a:cubicBezTo>
                    <a:pt x="16653" y="11426"/>
                    <a:pt x="16826" y="11449"/>
                    <a:pt x="16994" y="11455"/>
                  </a:cubicBezTo>
                  <a:cubicBezTo>
                    <a:pt x="17162" y="11466"/>
                    <a:pt x="17323" y="11495"/>
                    <a:pt x="17467" y="11553"/>
                  </a:cubicBezTo>
                  <a:cubicBezTo>
                    <a:pt x="17603" y="11590"/>
                    <a:pt x="17731" y="11659"/>
                    <a:pt x="17851" y="11766"/>
                  </a:cubicBezTo>
                  <a:cubicBezTo>
                    <a:pt x="17966" y="11869"/>
                    <a:pt x="18074" y="11970"/>
                    <a:pt x="18165" y="12062"/>
                  </a:cubicBezTo>
                  <a:moveTo>
                    <a:pt x="20474" y="5419"/>
                  </a:moveTo>
                  <a:cubicBezTo>
                    <a:pt x="20757" y="5419"/>
                    <a:pt x="20973" y="5505"/>
                    <a:pt x="21124" y="5687"/>
                  </a:cubicBezTo>
                  <a:cubicBezTo>
                    <a:pt x="21271" y="5865"/>
                    <a:pt x="21381" y="6078"/>
                    <a:pt x="21448" y="6326"/>
                  </a:cubicBezTo>
                  <a:cubicBezTo>
                    <a:pt x="21520" y="6574"/>
                    <a:pt x="21561" y="6836"/>
                    <a:pt x="21576" y="7106"/>
                  </a:cubicBezTo>
                  <a:cubicBezTo>
                    <a:pt x="21592" y="7377"/>
                    <a:pt x="21599" y="7596"/>
                    <a:pt x="21599" y="7760"/>
                  </a:cubicBezTo>
                  <a:lnTo>
                    <a:pt x="21599" y="9856"/>
                  </a:lnTo>
                  <a:cubicBezTo>
                    <a:pt x="21508" y="9928"/>
                    <a:pt x="21422" y="10015"/>
                    <a:pt x="21340" y="10110"/>
                  </a:cubicBezTo>
                  <a:cubicBezTo>
                    <a:pt x="21261" y="10208"/>
                    <a:pt x="21158" y="10257"/>
                    <a:pt x="21036" y="10257"/>
                  </a:cubicBezTo>
                  <a:lnTo>
                    <a:pt x="17268" y="10257"/>
                  </a:lnTo>
                  <a:cubicBezTo>
                    <a:pt x="17131" y="10257"/>
                    <a:pt x="17023" y="10208"/>
                    <a:pt x="16953" y="10110"/>
                  </a:cubicBezTo>
                  <a:cubicBezTo>
                    <a:pt x="16879" y="10015"/>
                    <a:pt x="16790" y="9928"/>
                    <a:pt x="16682" y="9856"/>
                  </a:cubicBezTo>
                  <a:lnTo>
                    <a:pt x="16682" y="7760"/>
                  </a:lnTo>
                  <a:cubicBezTo>
                    <a:pt x="16682" y="7596"/>
                    <a:pt x="16692" y="7377"/>
                    <a:pt x="16706" y="7106"/>
                  </a:cubicBezTo>
                  <a:cubicBezTo>
                    <a:pt x="16720" y="6836"/>
                    <a:pt x="16766" y="6574"/>
                    <a:pt x="16836" y="6326"/>
                  </a:cubicBezTo>
                  <a:cubicBezTo>
                    <a:pt x="16912" y="6078"/>
                    <a:pt x="17023" y="5865"/>
                    <a:pt x="17183" y="5687"/>
                  </a:cubicBezTo>
                  <a:cubicBezTo>
                    <a:pt x="17337" y="5508"/>
                    <a:pt x="17556" y="5419"/>
                    <a:pt x="17829" y="5419"/>
                  </a:cubicBezTo>
                  <a:cubicBezTo>
                    <a:pt x="17488" y="5151"/>
                    <a:pt x="17210" y="4803"/>
                    <a:pt x="16999" y="4377"/>
                  </a:cubicBezTo>
                  <a:cubicBezTo>
                    <a:pt x="16788" y="3950"/>
                    <a:pt x="16682" y="3469"/>
                    <a:pt x="16682" y="2937"/>
                  </a:cubicBezTo>
                  <a:cubicBezTo>
                    <a:pt x="16682" y="2539"/>
                    <a:pt x="16744" y="2162"/>
                    <a:pt x="16872" y="1805"/>
                  </a:cubicBezTo>
                  <a:cubicBezTo>
                    <a:pt x="16999" y="1448"/>
                    <a:pt x="17174" y="1134"/>
                    <a:pt x="17400" y="861"/>
                  </a:cubicBezTo>
                  <a:cubicBezTo>
                    <a:pt x="17625" y="590"/>
                    <a:pt x="17889" y="380"/>
                    <a:pt x="18187" y="227"/>
                  </a:cubicBezTo>
                  <a:cubicBezTo>
                    <a:pt x="18487" y="77"/>
                    <a:pt x="18808" y="0"/>
                    <a:pt x="19152" y="0"/>
                  </a:cubicBezTo>
                  <a:cubicBezTo>
                    <a:pt x="19480" y="0"/>
                    <a:pt x="19795" y="77"/>
                    <a:pt x="20095" y="227"/>
                  </a:cubicBezTo>
                  <a:cubicBezTo>
                    <a:pt x="20395" y="380"/>
                    <a:pt x="20656" y="590"/>
                    <a:pt x="20882" y="861"/>
                  </a:cubicBezTo>
                  <a:cubicBezTo>
                    <a:pt x="21108" y="1134"/>
                    <a:pt x="21285" y="1448"/>
                    <a:pt x="21412" y="1805"/>
                  </a:cubicBezTo>
                  <a:cubicBezTo>
                    <a:pt x="21537" y="2162"/>
                    <a:pt x="21599" y="2539"/>
                    <a:pt x="21599" y="2937"/>
                  </a:cubicBezTo>
                  <a:cubicBezTo>
                    <a:pt x="21599" y="3458"/>
                    <a:pt x="21499" y="3939"/>
                    <a:pt x="21295" y="4371"/>
                  </a:cubicBezTo>
                  <a:cubicBezTo>
                    <a:pt x="21093" y="4800"/>
                    <a:pt x="20820" y="5151"/>
                    <a:pt x="20474" y="5419"/>
                  </a:cubicBezTo>
                </a:path>
              </a:pathLst>
            </a:custGeom>
            <a:solidFill>
              <a:schemeClr val="bg1"/>
            </a:solidFill>
            <a:ln>
              <a:solidFill>
                <a:srgbClr val="216AA9"/>
              </a:solidFill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953587" y="798546"/>
            <a:ext cx="12940506" cy="1573254"/>
            <a:chOff x="5988388" y="988850"/>
            <a:chExt cx="12940506" cy="1573254"/>
          </a:xfrm>
        </p:grpSpPr>
        <p:sp>
          <p:nvSpPr>
            <p:cNvPr id="29" name="TextBox 28"/>
            <p:cNvSpPr txBox="1"/>
            <p:nvPr/>
          </p:nvSpPr>
          <p:spPr>
            <a:xfrm>
              <a:off x="5988388" y="988850"/>
              <a:ext cx="12940506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GB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Echipa</a:t>
              </a:r>
              <a:r>
                <a:rPr lang="en-GB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de </a:t>
              </a:r>
              <a:r>
                <a:rPr lang="en-GB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implementare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7B26D0CB-1EA4-4E2E-94DB-4579EF527439}"/>
              </a:ext>
            </a:extLst>
          </p:cNvPr>
          <p:cNvSpPr txBox="1"/>
          <p:nvPr/>
        </p:nvSpPr>
        <p:spPr>
          <a:xfrm>
            <a:off x="16697739" y="6644448"/>
            <a:ext cx="6917411" cy="800183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r>
              <a:rPr lang="en-GB" sz="4000" b="1" u="sng" dirty="0" err="1" smtClean="0">
                <a:latin typeface="Arial Narrow" panose="020B0606020202030204" pitchFamily="34" charset="0"/>
              </a:rPr>
              <a:t>Responsabil</a:t>
            </a:r>
            <a:r>
              <a:rPr lang="en-GB" sz="4000" b="1" u="sng" dirty="0" smtClean="0">
                <a:latin typeface="Arial Narrow" panose="020B0606020202030204" pitchFamily="34" charset="0"/>
              </a:rPr>
              <a:t> cu </a:t>
            </a:r>
            <a:r>
              <a:rPr lang="en-GB" sz="4000" b="1" u="sng" dirty="0" err="1" smtClean="0">
                <a:latin typeface="Arial Narrow" panose="020B0606020202030204" pitchFamily="34" charset="0"/>
              </a:rPr>
              <a:t>monitorizarea</a:t>
            </a:r>
            <a:endParaRPr lang="en-GB" sz="4000" b="1" u="sng" dirty="0">
              <a:latin typeface="Arial Narrow" panose="020B0606020202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EC9757B-9591-47B3-995F-347BC912BAA7}"/>
              </a:ext>
            </a:extLst>
          </p:cNvPr>
          <p:cNvSpPr txBox="1"/>
          <p:nvPr/>
        </p:nvSpPr>
        <p:spPr>
          <a:xfrm>
            <a:off x="18220847" y="7806281"/>
            <a:ext cx="4557105" cy="4955166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it-IT" sz="3600" dirty="0">
                <a:cs typeface="Lato Light"/>
              </a:rPr>
              <a:t>evalueaz</a:t>
            </a:r>
            <a:r>
              <a:rPr lang="ro-RO" sz="3600" dirty="0">
                <a:cs typeface="Lato Light"/>
              </a:rPr>
              <a:t>ă</a:t>
            </a:r>
            <a:r>
              <a:rPr lang="it-IT" sz="3600" dirty="0">
                <a:cs typeface="Lato Light"/>
              </a:rPr>
              <a:t> proiectul, progresul </a:t>
            </a:r>
            <a:r>
              <a:rPr lang="ro-RO" sz="3600" dirty="0">
                <a:cs typeface="Lato Light"/>
              </a:rPr>
              <a:t>ș</a:t>
            </a:r>
            <a:r>
              <a:rPr lang="it-IT" sz="3600" dirty="0">
                <a:cs typeface="Lato Light"/>
              </a:rPr>
              <a:t>i rezultatelor acestuia </a:t>
            </a:r>
          </a:p>
          <a:p>
            <a:pPr algn="ctr"/>
            <a:r>
              <a:rPr lang="ro-RO" sz="3600" dirty="0">
                <a:cs typeface="Lato Light"/>
              </a:rPr>
              <a:t>d</a:t>
            </a:r>
            <a:r>
              <a:rPr lang="it-IT" sz="3600" dirty="0">
                <a:cs typeface="Lato Light"/>
              </a:rPr>
              <a:t>e</a:t>
            </a:r>
            <a:r>
              <a:rPr lang="ro-RO" sz="3600" dirty="0">
                <a:cs typeface="Lato Light"/>
              </a:rPr>
              <a:t>ț</a:t>
            </a:r>
            <a:r>
              <a:rPr lang="it-IT" sz="3600" dirty="0">
                <a:cs typeface="Lato Light"/>
              </a:rPr>
              <a:t>ine cunostin</a:t>
            </a:r>
            <a:r>
              <a:rPr lang="ro-RO" sz="3600" dirty="0">
                <a:cs typeface="Lato Light"/>
              </a:rPr>
              <a:t>ț</a:t>
            </a:r>
            <a:r>
              <a:rPr lang="it-IT" sz="3600" dirty="0">
                <a:cs typeface="Lato Light"/>
              </a:rPr>
              <a:t>e de management</a:t>
            </a:r>
          </a:p>
          <a:p>
            <a:pPr algn="ctr"/>
            <a:r>
              <a:rPr lang="it-IT" sz="3600" dirty="0">
                <a:cs typeface="Lato Light"/>
              </a:rPr>
              <a:t> de</a:t>
            </a:r>
            <a:r>
              <a:rPr lang="ro-RO" sz="3600" dirty="0">
                <a:cs typeface="Lato Light"/>
              </a:rPr>
              <a:t>ț</a:t>
            </a:r>
            <a:r>
              <a:rPr lang="it-IT" sz="3600" dirty="0">
                <a:cs typeface="Lato Light"/>
              </a:rPr>
              <a:t>ine competen</a:t>
            </a:r>
            <a:r>
              <a:rPr lang="ro-RO" sz="3600" dirty="0">
                <a:cs typeface="Lato Light"/>
              </a:rPr>
              <a:t>ț</a:t>
            </a:r>
            <a:r>
              <a:rPr lang="it-IT" sz="3600" dirty="0">
                <a:cs typeface="Lato Light"/>
              </a:rPr>
              <a:t>e TIC.</a:t>
            </a:r>
          </a:p>
          <a:p>
            <a:pPr algn="ctr"/>
            <a:endParaRPr lang="it-IT" sz="2200" dirty="0">
              <a:cs typeface="Lato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D6EA42-3F7B-4768-8C7A-A0B9525BE2D1}"/>
              </a:ext>
            </a:extLst>
          </p:cNvPr>
          <p:cNvSpPr txBox="1"/>
          <p:nvPr/>
        </p:nvSpPr>
        <p:spPr>
          <a:xfrm>
            <a:off x="601370" y="7767431"/>
            <a:ext cx="5916115" cy="800183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r>
              <a:rPr lang="id-ID" sz="4000" b="1" u="sng" dirty="0">
                <a:solidFill>
                  <a:schemeClr val="tx2"/>
                </a:solidFill>
                <a:latin typeface="Arial Narrow" panose="020B0606020202030204" pitchFamily="34" charset="0"/>
              </a:rPr>
              <a:t>Res</a:t>
            </a:r>
            <a:r>
              <a:rPr lang="en-GB" sz="4000" b="1" u="sng" dirty="0" err="1">
                <a:solidFill>
                  <a:schemeClr val="tx2"/>
                </a:solidFill>
                <a:latin typeface="Arial Narrow" panose="020B0606020202030204" pitchFamily="34" charset="0"/>
              </a:rPr>
              <a:t>ponsabilul</a:t>
            </a:r>
            <a:r>
              <a:rPr lang="en-GB" sz="4000" b="1" u="sng" dirty="0">
                <a:solidFill>
                  <a:schemeClr val="tx2"/>
                </a:solidFill>
                <a:latin typeface="Arial Narrow" panose="020B0606020202030204" pitchFamily="34" charset="0"/>
              </a:rPr>
              <a:t> de </a:t>
            </a:r>
            <a:r>
              <a:rPr lang="en-GB" sz="4000" b="1" u="sng" dirty="0" err="1" smtClean="0">
                <a:solidFill>
                  <a:schemeClr val="tx2"/>
                </a:solidFill>
                <a:latin typeface="Arial Narrow" panose="020B0606020202030204" pitchFamily="34" charset="0"/>
              </a:rPr>
              <a:t>preg</a:t>
            </a:r>
            <a:r>
              <a:rPr lang="ro-RO" sz="4000" b="1" u="sng" dirty="0">
                <a:solidFill>
                  <a:schemeClr val="tx2"/>
                </a:solidFill>
                <a:latin typeface="Arial Narrow" panose="020B0606020202030204" pitchFamily="34" charset="0"/>
              </a:rPr>
              <a:t>ă</a:t>
            </a:r>
            <a:r>
              <a:rPr lang="en-GB" sz="4000" b="1" u="sng" dirty="0">
                <a:solidFill>
                  <a:schemeClr val="tx2"/>
                </a:solidFill>
                <a:latin typeface="Arial Narrow" panose="020B0606020202030204" pitchFamily="34" charset="0"/>
              </a:rPr>
              <a:t>tire</a:t>
            </a:r>
            <a:endParaRPr lang="id-ID" sz="4000" b="1" u="sng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367B80C-C0B3-478A-A5B4-7CA0FB89462B}"/>
              </a:ext>
            </a:extLst>
          </p:cNvPr>
          <p:cNvSpPr txBox="1"/>
          <p:nvPr/>
        </p:nvSpPr>
        <p:spPr>
          <a:xfrm>
            <a:off x="2052179" y="3982779"/>
            <a:ext cx="9711879" cy="800183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r>
              <a:rPr lang="en-GB" sz="4000" b="1" u="sng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Responsabilul</a:t>
            </a:r>
            <a:r>
              <a:rPr lang="en-GB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GB" sz="4000" b="1" u="sng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proiect</a:t>
            </a:r>
            <a:r>
              <a:rPr lang="en-GB" sz="40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GB" sz="4000" b="1" u="sng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GB" sz="40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</a:t>
            </a:r>
            <a:endParaRPr lang="id-ID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E6CB87E-4DF9-41C5-B649-0EDDB1EE4F45}"/>
              </a:ext>
            </a:extLst>
          </p:cNvPr>
          <p:cNvSpPr txBox="1"/>
          <p:nvPr/>
        </p:nvSpPr>
        <p:spPr>
          <a:xfrm>
            <a:off x="1848678" y="4812978"/>
            <a:ext cx="7518307" cy="2646842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en-GB" sz="32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Cadru</a:t>
            </a:r>
            <a:r>
              <a:rPr lang="en-GB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 didactic </a:t>
            </a: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cu:</a:t>
            </a:r>
          </a:p>
          <a:p>
            <a:pPr algn="ctr"/>
            <a:r>
              <a:rPr lang="it-IT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Abilit</a:t>
            </a:r>
            <a:r>
              <a:rPr lang="ro-RO" sz="32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ăț</a:t>
            </a:r>
            <a:r>
              <a:rPr lang="it-IT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i de comunicare, coordonare, lucru 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î</a:t>
            </a:r>
            <a:r>
              <a:rPr lang="it-IT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n echipa</a:t>
            </a:r>
          </a:p>
          <a:p>
            <a:pPr algn="ctr"/>
            <a:r>
              <a:rPr lang="it-IT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Competen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ț</a:t>
            </a:r>
            <a:r>
              <a:rPr lang="it-IT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e de utilizare TIC</a:t>
            </a:r>
          </a:p>
          <a:p>
            <a:pPr algn="ctr"/>
            <a:r>
              <a:rPr lang="it-IT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Competen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ț</a:t>
            </a:r>
            <a:r>
              <a:rPr lang="it-IT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e limba englez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ă</a:t>
            </a:r>
            <a:endParaRPr lang="en-US" sz="32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919EC71-205C-42FF-B234-702476910DBC}"/>
              </a:ext>
            </a:extLst>
          </p:cNvPr>
          <p:cNvSpPr txBox="1"/>
          <p:nvPr/>
        </p:nvSpPr>
        <p:spPr>
          <a:xfrm>
            <a:off x="14907947" y="3889222"/>
            <a:ext cx="5146206" cy="800183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r>
              <a:rPr lang="en-GB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financiar</a:t>
            </a:r>
            <a:endParaRPr lang="id-ID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3B56ADD-821D-42E2-BF27-C54567D9F203}"/>
              </a:ext>
            </a:extLst>
          </p:cNvPr>
          <p:cNvSpPr txBox="1"/>
          <p:nvPr/>
        </p:nvSpPr>
        <p:spPr>
          <a:xfrm>
            <a:off x="13833919" y="4680395"/>
            <a:ext cx="7555090" cy="800183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it-IT" sz="4000" dirty="0">
                <a:latin typeface="Arial Narrow" panose="020B0606020202030204" pitchFamily="34" charset="0"/>
                <a:cs typeface="Lato Light"/>
              </a:rPr>
              <a:t>Studii de specialitate in domeniu</a:t>
            </a:r>
            <a:r>
              <a:rPr lang="it-IT" sz="2800" dirty="0">
                <a:cs typeface="Lato Light"/>
              </a:rPr>
              <a:t>. </a:t>
            </a:r>
            <a:endParaRPr lang="en-US" sz="2800" dirty="0">
              <a:cs typeface="Lato Light"/>
            </a:endParaRPr>
          </a:p>
        </p:txBody>
      </p:sp>
      <p:sp>
        <p:nvSpPr>
          <p:cNvPr id="64" name="AutoShape 43">
            <a:extLst>
              <a:ext uri="{FF2B5EF4-FFF2-40B4-BE49-F238E27FC236}">
                <a16:creationId xmlns:a16="http://schemas.microsoft.com/office/drawing/2014/main" id="{083770A8-B891-4E84-B747-E521AEA70592}"/>
              </a:ext>
            </a:extLst>
          </p:cNvPr>
          <p:cNvSpPr>
            <a:spLocks/>
          </p:cNvSpPr>
          <p:nvPr/>
        </p:nvSpPr>
        <p:spPr bwMode="auto">
          <a:xfrm>
            <a:off x="13748685" y="6793812"/>
            <a:ext cx="661935" cy="71622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58"/>
                  <a:pt x="21208" y="478"/>
                </a:cubicBezTo>
                <a:cubicBezTo>
                  <a:pt x="21470" y="798"/>
                  <a:pt x="21599" y="1177"/>
                  <a:pt x="21599" y="1615"/>
                </a:cubicBezTo>
                <a:lnTo>
                  <a:pt x="21599" y="19984"/>
                </a:lnTo>
                <a:cubicBezTo>
                  <a:pt x="21599" y="20422"/>
                  <a:pt x="21470" y="20803"/>
                  <a:pt x="21208" y="21124"/>
                </a:cubicBezTo>
                <a:cubicBezTo>
                  <a:pt x="20948" y="21441"/>
                  <a:pt x="20632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41"/>
                  <a:pt x="396" y="21124"/>
                </a:cubicBezTo>
                <a:cubicBezTo>
                  <a:pt x="132" y="20803"/>
                  <a:pt x="0" y="20422"/>
                  <a:pt x="0" y="19984"/>
                </a:cubicBezTo>
                <a:lnTo>
                  <a:pt x="0" y="1615"/>
                </a:lnTo>
                <a:cubicBezTo>
                  <a:pt x="0" y="1177"/>
                  <a:pt x="132" y="798"/>
                  <a:pt x="396" y="478"/>
                </a:cubicBezTo>
                <a:cubicBezTo>
                  <a:pt x="661" y="158"/>
                  <a:pt x="979" y="0"/>
                  <a:pt x="1346" y="0"/>
                </a:cubicBezTo>
                <a:lnTo>
                  <a:pt x="20263" y="0"/>
                </a:lnTo>
                <a:close/>
                <a:moveTo>
                  <a:pt x="19805" y="2170"/>
                </a:moveTo>
                <a:lnTo>
                  <a:pt x="1801" y="2170"/>
                </a:lnTo>
                <a:lnTo>
                  <a:pt x="1801" y="19440"/>
                </a:lnTo>
                <a:lnTo>
                  <a:pt x="19805" y="19440"/>
                </a:lnTo>
                <a:lnTo>
                  <a:pt x="19805" y="2170"/>
                </a:lnTo>
                <a:close/>
                <a:moveTo>
                  <a:pt x="5425" y="8662"/>
                </a:moveTo>
                <a:cubicBezTo>
                  <a:pt x="4910" y="8662"/>
                  <a:pt x="4475" y="8454"/>
                  <a:pt x="4125" y="8034"/>
                </a:cubicBezTo>
                <a:cubicBezTo>
                  <a:pt x="3770" y="7611"/>
                  <a:pt x="3598" y="7103"/>
                  <a:pt x="3598" y="6512"/>
                </a:cubicBezTo>
                <a:cubicBezTo>
                  <a:pt x="3598" y="5895"/>
                  <a:pt x="3770" y="5372"/>
                  <a:pt x="4125" y="4952"/>
                </a:cubicBezTo>
                <a:cubicBezTo>
                  <a:pt x="4477" y="4526"/>
                  <a:pt x="4910" y="4321"/>
                  <a:pt x="5425" y="4321"/>
                </a:cubicBezTo>
                <a:cubicBezTo>
                  <a:pt x="5914" y="4321"/>
                  <a:pt x="6340" y="4529"/>
                  <a:pt x="6693" y="4952"/>
                </a:cubicBezTo>
                <a:cubicBezTo>
                  <a:pt x="7045" y="5372"/>
                  <a:pt x="7219" y="5895"/>
                  <a:pt x="7219" y="6512"/>
                </a:cubicBezTo>
                <a:cubicBezTo>
                  <a:pt x="7219" y="7103"/>
                  <a:pt x="7045" y="7611"/>
                  <a:pt x="6693" y="8034"/>
                </a:cubicBezTo>
                <a:cubicBezTo>
                  <a:pt x="6340" y="8454"/>
                  <a:pt x="5914" y="8662"/>
                  <a:pt x="5425" y="8662"/>
                </a:cubicBezTo>
                <a:moveTo>
                  <a:pt x="18001" y="17287"/>
                </a:moveTo>
                <a:lnTo>
                  <a:pt x="3598" y="17287"/>
                </a:lnTo>
                <a:lnTo>
                  <a:pt x="3598" y="15810"/>
                </a:lnTo>
                <a:lnTo>
                  <a:pt x="6845" y="10745"/>
                </a:lnTo>
                <a:lnTo>
                  <a:pt x="9045" y="12942"/>
                </a:lnTo>
                <a:lnTo>
                  <a:pt x="13193" y="5387"/>
                </a:lnTo>
                <a:lnTo>
                  <a:pt x="17998" y="11350"/>
                </a:lnTo>
                <a:lnTo>
                  <a:pt x="17998" y="1728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6" name="AutoShape 123">
            <a:extLst>
              <a:ext uri="{FF2B5EF4-FFF2-40B4-BE49-F238E27FC236}">
                <a16:creationId xmlns:a16="http://schemas.microsoft.com/office/drawing/2014/main" id="{52EF6EEC-72B3-41DC-8786-36754CEF06B3}"/>
              </a:ext>
            </a:extLst>
          </p:cNvPr>
          <p:cNvSpPr>
            <a:spLocks/>
          </p:cNvSpPr>
          <p:nvPr/>
        </p:nvSpPr>
        <p:spPr bwMode="auto">
          <a:xfrm>
            <a:off x="10471191" y="9098381"/>
            <a:ext cx="873772" cy="8815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6949"/>
                </a:moveTo>
                <a:cubicBezTo>
                  <a:pt x="21599" y="7542"/>
                  <a:pt x="21407" y="8153"/>
                  <a:pt x="21017" y="8781"/>
                </a:cubicBezTo>
                <a:cubicBezTo>
                  <a:pt x="20628" y="9416"/>
                  <a:pt x="20109" y="10015"/>
                  <a:pt x="19458" y="10585"/>
                </a:cubicBezTo>
                <a:cubicBezTo>
                  <a:pt x="18806" y="11152"/>
                  <a:pt x="18040" y="11651"/>
                  <a:pt x="17159" y="12083"/>
                </a:cubicBezTo>
                <a:cubicBezTo>
                  <a:pt x="16275" y="12512"/>
                  <a:pt x="15327" y="12820"/>
                  <a:pt x="14315" y="12996"/>
                </a:cubicBezTo>
                <a:cubicBezTo>
                  <a:pt x="13880" y="13090"/>
                  <a:pt x="13492" y="13284"/>
                  <a:pt x="13151" y="13578"/>
                </a:cubicBezTo>
                <a:cubicBezTo>
                  <a:pt x="12809" y="13872"/>
                  <a:pt x="12641" y="14204"/>
                  <a:pt x="12641" y="14571"/>
                </a:cubicBezTo>
                <a:cubicBezTo>
                  <a:pt x="12641" y="14900"/>
                  <a:pt x="12713" y="15140"/>
                  <a:pt x="12865" y="15293"/>
                </a:cubicBezTo>
                <a:cubicBezTo>
                  <a:pt x="13015" y="15449"/>
                  <a:pt x="13177" y="15596"/>
                  <a:pt x="13364" y="15728"/>
                </a:cubicBezTo>
                <a:cubicBezTo>
                  <a:pt x="13546" y="15866"/>
                  <a:pt x="13717" y="16010"/>
                  <a:pt x="13874" y="16169"/>
                </a:cubicBezTo>
                <a:cubicBezTo>
                  <a:pt x="14032" y="16330"/>
                  <a:pt x="14125" y="16574"/>
                  <a:pt x="14160" y="16903"/>
                </a:cubicBezTo>
                <a:cubicBezTo>
                  <a:pt x="14195" y="17117"/>
                  <a:pt x="14187" y="17340"/>
                  <a:pt x="14133" y="17564"/>
                </a:cubicBezTo>
                <a:cubicBezTo>
                  <a:pt x="14099" y="17696"/>
                  <a:pt x="14200" y="17805"/>
                  <a:pt x="14432" y="17893"/>
                </a:cubicBezTo>
                <a:cubicBezTo>
                  <a:pt x="14667" y="17981"/>
                  <a:pt x="14956" y="18069"/>
                  <a:pt x="15295" y="18154"/>
                </a:cubicBezTo>
                <a:cubicBezTo>
                  <a:pt x="15637" y="18236"/>
                  <a:pt x="15987" y="18342"/>
                  <a:pt x="16344" y="18468"/>
                </a:cubicBezTo>
                <a:cubicBezTo>
                  <a:pt x="16705" y="18595"/>
                  <a:pt x="16975" y="18756"/>
                  <a:pt x="17164" y="18953"/>
                </a:cubicBezTo>
                <a:cubicBezTo>
                  <a:pt x="17266" y="19050"/>
                  <a:pt x="17351" y="19232"/>
                  <a:pt x="17415" y="19511"/>
                </a:cubicBezTo>
                <a:cubicBezTo>
                  <a:pt x="17477" y="19790"/>
                  <a:pt x="17519" y="20090"/>
                  <a:pt x="17535" y="20416"/>
                </a:cubicBezTo>
                <a:cubicBezTo>
                  <a:pt x="17554" y="20727"/>
                  <a:pt x="17527" y="21000"/>
                  <a:pt x="17463" y="21241"/>
                </a:cubicBezTo>
                <a:cubicBezTo>
                  <a:pt x="17394" y="21479"/>
                  <a:pt x="17268" y="21599"/>
                  <a:pt x="17089" y="21599"/>
                </a:cubicBezTo>
                <a:lnTo>
                  <a:pt x="4496" y="21599"/>
                </a:lnTo>
                <a:cubicBezTo>
                  <a:pt x="4328" y="21599"/>
                  <a:pt x="4205" y="21479"/>
                  <a:pt x="4130" y="21241"/>
                </a:cubicBezTo>
                <a:cubicBezTo>
                  <a:pt x="4061" y="21000"/>
                  <a:pt x="4032" y="20727"/>
                  <a:pt x="4048" y="20416"/>
                </a:cubicBezTo>
                <a:cubicBezTo>
                  <a:pt x="4066" y="20090"/>
                  <a:pt x="4109" y="19790"/>
                  <a:pt x="4170" y="19511"/>
                </a:cubicBezTo>
                <a:cubicBezTo>
                  <a:pt x="4235" y="19232"/>
                  <a:pt x="4317" y="19050"/>
                  <a:pt x="4421" y="18953"/>
                </a:cubicBezTo>
                <a:cubicBezTo>
                  <a:pt x="4616" y="18768"/>
                  <a:pt x="4889" y="18606"/>
                  <a:pt x="5239" y="18474"/>
                </a:cubicBezTo>
                <a:cubicBezTo>
                  <a:pt x="5588" y="18345"/>
                  <a:pt x="5933" y="18236"/>
                  <a:pt x="6269" y="18154"/>
                </a:cubicBezTo>
                <a:cubicBezTo>
                  <a:pt x="6606" y="18069"/>
                  <a:pt x="6897" y="17984"/>
                  <a:pt x="7145" y="17901"/>
                </a:cubicBezTo>
                <a:cubicBezTo>
                  <a:pt x="7394" y="17816"/>
                  <a:pt x="7498" y="17705"/>
                  <a:pt x="7463" y="17564"/>
                </a:cubicBezTo>
                <a:cubicBezTo>
                  <a:pt x="7428" y="17432"/>
                  <a:pt x="7412" y="17311"/>
                  <a:pt x="7412" y="17205"/>
                </a:cubicBezTo>
                <a:lnTo>
                  <a:pt x="7412" y="16903"/>
                </a:lnTo>
                <a:cubicBezTo>
                  <a:pt x="7428" y="16574"/>
                  <a:pt x="7519" y="16330"/>
                  <a:pt x="7687" y="16169"/>
                </a:cubicBezTo>
                <a:cubicBezTo>
                  <a:pt x="7853" y="16010"/>
                  <a:pt x="8034" y="15866"/>
                  <a:pt x="8224" y="15728"/>
                </a:cubicBezTo>
                <a:cubicBezTo>
                  <a:pt x="8416" y="15593"/>
                  <a:pt x="8584" y="15446"/>
                  <a:pt x="8729" y="15293"/>
                </a:cubicBezTo>
                <a:cubicBezTo>
                  <a:pt x="8873" y="15140"/>
                  <a:pt x="8945" y="14900"/>
                  <a:pt x="8945" y="14571"/>
                </a:cubicBezTo>
                <a:cubicBezTo>
                  <a:pt x="8945" y="14204"/>
                  <a:pt x="8777" y="13875"/>
                  <a:pt x="8440" y="13578"/>
                </a:cubicBezTo>
                <a:cubicBezTo>
                  <a:pt x="8104" y="13281"/>
                  <a:pt x="7706" y="13090"/>
                  <a:pt x="7247" y="12996"/>
                </a:cubicBezTo>
                <a:cubicBezTo>
                  <a:pt x="6251" y="12811"/>
                  <a:pt x="5311" y="12497"/>
                  <a:pt x="4435" y="12062"/>
                </a:cubicBezTo>
                <a:cubicBezTo>
                  <a:pt x="3554" y="11628"/>
                  <a:pt x="2790" y="11128"/>
                  <a:pt x="2133" y="10570"/>
                </a:cubicBezTo>
                <a:cubicBezTo>
                  <a:pt x="1479" y="10012"/>
                  <a:pt x="958" y="9416"/>
                  <a:pt x="574" y="8781"/>
                </a:cubicBezTo>
                <a:cubicBezTo>
                  <a:pt x="189" y="8153"/>
                  <a:pt x="0" y="7542"/>
                  <a:pt x="0" y="6949"/>
                </a:cubicBezTo>
                <a:lnTo>
                  <a:pt x="0" y="4320"/>
                </a:lnTo>
                <a:cubicBezTo>
                  <a:pt x="0" y="4009"/>
                  <a:pt x="93" y="3756"/>
                  <a:pt x="285" y="3553"/>
                </a:cubicBezTo>
                <a:cubicBezTo>
                  <a:pt x="475" y="3354"/>
                  <a:pt x="712" y="3254"/>
                  <a:pt x="998" y="3254"/>
                </a:cubicBezTo>
                <a:lnTo>
                  <a:pt x="5124" y="3254"/>
                </a:lnTo>
                <a:cubicBezTo>
                  <a:pt x="5108" y="3139"/>
                  <a:pt x="5097" y="3025"/>
                  <a:pt x="5097" y="2901"/>
                </a:cubicBezTo>
                <a:lnTo>
                  <a:pt x="5097" y="2564"/>
                </a:lnTo>
                <a:lnTo>
                  <a:pt x="5097" y="2505"/>
                </a:lnTo>
                <a:cubicBezTo>
                  <a:pt x="5097" y="2005"/>
                  <a:pt x="5118" y="1594"/>
                  <a:pt x="5156" y="1265"/>
                </a:cubicBezTo>
                <a:cubicBezTo>
                  <a:pt x="5193" y="939"/>
                  <a:pt x="5260" y="684"/>
                  <a:pt x="5353" y="499"/>
                </a:cubicBezTo>
                <a:cubicBezTo>
                  <a:pt x="5444" y="320"/>
                  <a:pt x="5580" y="187"/>
                  <a:pt x="5754" y="111"/>
                </a:cubicBezTo>
                <a:cubicBezTo>
                  <a:pt x="5928" y="38"/>
                  <a:pt x="6165" y="0"/>
                  <a:pt x="6464" y="0"/>
                </a:cubicBezTo>
                <a:lnTo>
                  <a:pt x="15132" y="0"/>
                </a:lnTo>
                <a:cubicBezTo>
                  <a:pt x="15410" y="0"/>
                  <a:pt x="15645" y="38"/>
                  <a:pt x="15829" y="111"/>
                </a:cubicBezTo>
                <a:cubicBezTo>
                  <a:pt x="16011" y="187"/>
                  <a:pt x="16149" y="320"/>
                  <a:pt x="16243" y="499"/>
                </a:cubicBezTo>
                <a:cubicBezTo>
                  <a:pt x="16336" y="684"/>
                  <a:pt x="16403" y="939"/>
                  <a:pt x="16435" y="1265"/>
                </a:cubicBezTo>
                <a:cubicBezTo>
                  <a:pt x="16470" y="1594"/>
                  <a:pt x="16486" y="2006"/>
                  <a:pt x="16486" y="2505"/>
                </a:cubicBezTo>
                <a:lnTo>
                  <a:pt x="16486" y="2863"/>
                </a:lnTo>
                <a:cubicBezTo>
                  <a:pt x="16486" y="2989"/>
                  <a:pt x="16478" y="3119"/>
                  <a:pt x="16459" y="3251"/>
                </a:cubicBezTo>
                <a:lnTo>
                  <a:pt x="20603" y="3251"/>
                </a:lnTo>
                <a:cubicBezTo>
                  <a:pt x="20884" y="3251"/>
                  <a:pt x="21119" y="3351"/>
                  <a:pt x="21314" y="3550"/>
                </a:cubicBezTo>
                <a:cubicBezTo>
                  <a:pt x="21503" y="3753"/>
                  <a:pt x="21599" y="4006"/>
                  <a:pt x="21599" y="4317"/>
                </a:cubicBezTo>
                <a:lnTo>
                  <a:pt x="21599" y="6949"/>
                </a:lnTo>
                <a:close/>
                <a:moveTo>
                  <a:pt x="6283" y="10550"/>
                </a:moveTo>
                <a:cubicBezTo>
                  <a:pt x="6072" y="9798"/>
                  <a:pt x="5882" y="8978"/>
                  <a:pt x="5714" y="8082"/>
                </a:cubicBezTo>
                <a:cubicBezTo>
                  <a:pt x="5548" y="7189"/>
                  <a:pt x="5407" y="6299"/>
                  <a:pt x="5287" y="5415"/>
                </a:cubicBezTo>
                <a:lnTo>
                  <a:pt x="1962" y="5415"/>
                </a:lnTo>
                <a:lnTo>
                  <a:pt x="1962" y="6949"/>
                </a:lnTo>
                <a:cubicBezTo>
                  <a:pt x="1962" y="7137"/>
                  <a:pt x="2064" y="7389"/>
                  <a:pt x="2264" y="7709"/>
                </a:cubicBezTo>
                <a:cubicBezTo>
                  <a:pt x="2462" y="8029"/>
                  <a:pt x="2753" y="8358"/>
                  <a:pt x="3126" y="8699"/>
                </a:cubicBezTo>
                <a:cubicBezTo>
                  <a:pt x="3500" y="9040"/>
                  <a:pt x="3954" y="9381"/>
                  <a:pt x="4488" y="9707"/>
                </a:cubicBezTo>
                <a:cubicBezTo>
                  <a:pt x="5022" y="10033"/>
                  <a:pt x="5618" y="10315"/>
                  <a:pt x="6283" y="10550"/>
                </a:cubicBezTo>
                <a:moveTo>
                  <a:pt x="19629" y="5415"/>
                </a:moveTo>
                <a:lnTo>
                  <a:pt x="16280" y="5415"/>
                </a:lnTo>
                <a:cubicBezTo>
                  <a:pt x="16179" y="6299"/>
                  <a:pt x="16043" y="7189"/>
                  <a:pt x="15877" y="8082"/>
                </a:cubicBezTo>
                <a:cubicBezTo>
                  <a:pt x="15712" y="8978"/>
                  <a:pt x="15522" y="9798"/>
                  <a:pt x="15308" y="10550"/>
                </a:cubicBezTo>
                <a:cubicBezTo>
                  <a:pt x="15973" y="10315"/>
                  <a:pt x="16574" y="10033"/>
                  <a:pt x="17105" y="9707"/>
                </a:cubicBezTo>
                <a:cubicBezTo>
                  <a:pt x="17637" y="9381"/>
                  <a:pt x="18091" y="9040"/>
                  <a:pt x="18467" y="8699"/>
                </a:cubicBezTo>
                <a:cubicBezTo>
                  <a:pt x="18844" y="8358"/>
                  <a:pt x="19130" y="8029"/>
                  <a:pt x="19330" y="7709"/>
                </a:cubicBezTo>
                <a:cubicBezTo>
                  <a:pt x="19530" y="7389"/>
                  <a:pt x="19629" y="7137"/>
                  <a:pt x="19629" y="6949"/>
                </a:cubicBezTo>
                <a:lnTo>
                  <a:pt x="19629" y="541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6560A41E-69A4-49C4-9795-EC130733AC7D}"/>
              </a:ext>
            </a:extLst>
          </p:cNvPr>
          <p:cNvGrpSpPr/>
          <p:nvPr/>
        </p:nvGrpSpPr>
        <p:grpSpPr>
          <a:xfrm>
            <a:off x="9663700" y="6063954"/>
            <a:ext cx="2653499" cy="4824144"/>
            <a:chOff x="4684712" y="4402042"/>
            <a:chExt cx="1327095" cy="2412072"/>
          </a:xfrm>
        </p:grpSpPr>
        <p:sp>
          <p:nvSpPr>
            <p:cNvPr id="68" name="Freeform 10">
              <a:extLst>
                <a:ext uri="{FF2B5EF4-FFF2-40B4-BE49-F238E27FC236}">
                  <a16:creationId xmlns:a16="http://schemas.microsoft.com/office/drawing/2014/main" id="{3337405F-9386-4854-9A1A-F4315665594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4712" y="4402042"/>
              <a:ext cx="1327095" cy="2412072"/>
            </a:xfrm>
            <a:custGeom>
              <a:avLst/>
              <a:gdLst>
                <a:gd name="T0" fmla="*/ 0 w 1725"/>
                <a:gd name="T1" fmla="*/ 728 h 3136"/>
                <a:gd name="T2" fmla="*/ 654 w 1725"/>
                <a:gd name="T3" fmla="*/ 1382 h 3136"/>
                <a:gd name="T4" fmla="*/ 1577 w 1725"/>
                <a:gd name="T5" fmla="*/ 1789 h 3136"/>
                <a:gd name="T6" fmla="*/ 1669 w 1725"/>
                <a:gd name="T7" fmla="*/ 3119 h 3136"/>
                <a:gd name="T8" fmla="*/ 1666 w 1725"/>
                <a:gd name="T9" fmla="*/ 1513 h 3136"/>
                <a:gd name="T10" fmla="*/ 654 w 1725"/>
                <a:gd name="T11" fmla="*/ 73 h 3136"/>
                <a:gd name="T12" fmla="*/ 0 w 1725"/>
                <a:gd name="T13" fmla="*/ 728 h 3136"/>
                <a:gd name="T14" fmla="*/ 119 w 1725"/>
                <a:gd name="T15" fmla="*/ 727 h 3136"/>
                <a:gd name="T16" fmla="*/ 858 w 1725"/>
                <a:gd name="T17" fmla="*/ 232 h 3136"/>
                <a:gd name="T18" fmla="*/ 858 w 1725"/>
                <a:gd name="T19" fmla="*/ 232 h 3136"/>
                <a:gd name="T20" fmla="*/ 1517 w 1725"/>
                <a:gd name="T21" fmla="*/ 1260 h 3136"/>
                <a:gd name="T22" fmla="*/ 1327 w 1725"/>
                <a:gd name="T23" fmla="*/ 1365 h 3136"/>
                <a:gd name="T24" fmla="*/ 654 w 1725"/>
                <a:gd name="T25" fmla="*/ 1263 h 3136"/>
                <a:gd name="T26" fmla="*/ 119 w 1725"/>
                <a:gd name="T27" fmla="*/ 727 h 3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25" h="3136">
                  <a:moveTo>
                    <a:pt x="0" y="728"/>
                  </a:moveTo>
                  <a:cubicBezTo>
                    <a:pt x="0" y="1089"/>
                    <a:pt x="293" y="1382"/>
                    <a:pt x="654" y="1382"/>
                  </a:cubicBezTo>
                  <a:cubicBezTo>
                    <a:pt x="654" y="1382"/>
                    <a:pt x="1471" y="1368"/>
                    <a:pt x="1577" y="1789"/>
                  </a:cubicBezTo>
                  <a:cubicBezTo>
                    <a:pt x="1650" y="2081"/>
                    <a:pt x="1614" y="3136"/>
                    <a:pt x="1669" y="3119"/>
                  </a:cubicBezTo>
                  <a:cubicBezTo>
                    <a:pt x="1725" y="3102"/>
                    <a:pt x="1666" y="1513"/>
                    <a:pt x="1666" y="1513"/>
                  </a:cubicBezTo>
                  <a:cubicBezTo>
                    <a:pt x="1666" y="0"/>
                    <a:pt x="654" y="73"/>
                    <a:pt x="654" y="73"/>
                  </a:cubicBezTo>
                  <a:cubicBezTo>
                    <a:pt x="293" y="73"/>
                    <a:pt x="0" y="366"/>
                    <a:pt x="0" y="728"/>
                  </a:cubicBezTo>
                  <a:close/>
                  <a:moveTo>
                    <a:pt x="119" y="727"/>
                  </a:moveTo>
                  <a:cubicBezTo>
                    <a:pt x="119" y="431"/>
                    <a:pt x="464" y="101"/>
                    <a:pt x="858" y="232"/>
                  </a:cubicBezTo>
                  <a:cubicBezTo>
                    <a:pt x="858" y="232"/>
                    <a:pt x="858" y="232"/>
                    <a:pt x="858" y="232"/>
                  </a:cubicBezTo>
                  <a:cubicBezTo>
                    <a:pt x="1302" y="379"/>
                    <a:pt x="1461" y="872"/>
                    <a:pt x="1517" y="1260"/>
                  </a:cubicBezTo>
                  <a:cubicBezTo>
                    <a:pt x="1530" y="1352"/>
                    <a:pt x="1487" y="1434"/>
                    <a:pt x="1327" y="1365"/>
                  </a:cubicBezTo>
                  <a:cubicBezTo>
                    <a:pt x="1190" y="1306"/>
                    <a:pt x="976" y="1254"/>
                    <a:pt x="654" y="1263"/>
                  </a:cubicBezTo>
                  <a:cubicBezTo>
                    <a:pt x="358" y="1263"/>
                    <a:pt x="119" y="1023"/>
                    <a:pt x="119" y="7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" name="AutoShape 38">
              <a:extLst>
                <a:ext uri="{FF2B5EF4-FFF2-40B4-BE49-F238E27FC236}">
                  <a16:creationId xmlns:a16="http://schemas.microsoft.com/office/drawing/2014/main" id="{E9806417-5757-4188-98A4-35D262F3C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6199" y="4805525"/>
              <a:ext cx="345669" cy="3470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872" y="2850"/>
                  </a:moveTo>
                  <a:cubicBezTo>
                    <a:pt x="18363" y="3806"/>
                    <a:pt x="19524" y="5033"/>
                    <a:pt x="20354" y="6530"/>
                  </a:cubicBezTo>
                  <a:cubicBezTo>
                    <a:pt x="21184" y="8031"/>
                    <a:pt x="21599" y="9635"/>
                    <a:pt x="21599" y="11342"/>
                  </a:cubicBezTo>
                  <a:cubicBezTo>
                    <a:pt x="21599" y="12759"/>
                    <a:pt x="21318" y="14087"/>
                    <a:pt x="20754" y="15328"/>
                  </a:cubicBezTo>
                  <a:cubicBezTo>
                    <a:pt x="20184" y="16569"/>
                    <a:pt x="19415" y="17654"/>
                    <a:pt x="18433" y="18587"/>
                  </a:cubicBezTo>
                  <a:cubicBezTo>
                    <a:pt x="17451" y="19520"/>
                    <a:pt x="16300" y="20255"/>
                    <a:pt x="14984" y="20793"/>
                  </a:cubicBezTo>
                  <a:cubicBezTo>
                    <a:pt x="13669" y="21332"/>
                    <a:pt x="12269" y="21599"/>
                    <a:pt x="10775" y="21599"/>
                  </a:cubicBezTo>
                  <a:cubicBezTo>
                    <a:pt x="9287" y="21599"/>
                    <a:pt x="7890" y="21332"/>
                    <a:pt x="6584" y="20793"/>
                  </a:cubicBezTo>
                  <a:cubicBezTo>
                    <a:pt x="5278" y="20255"/>
                    <a:pt x="4136" y="19520"/>
                    <a:pt x="3160" y="18587"/>
                  </a:cubicBezTo>
                  <a:cubicBezTo>
                    <a:pt x="2184" y="17654"/>
                    <a:pt x="1412" y="16569"/>
                    <a:pt x="845" y="15328"/>
                  </a:cubicBezTo>
                  <a:cubicBezTo>
                    <a:pt x="278" y="14087"/>
                    <a:pt x="0" y="12759"/>
                    <a:pt x="0" y="11342"/>
                  </a:cubicBezTo>
                  <a:cubicBezTo>
                    <a:pt x="0" y="9635"/>
                    <a:pt x="415" y="8031"/>
                    <a:pt x="1245" y="6530"/>
                  </a:cubicBezTo>
                  <a:cubicBezTo>
                    <a:pt x="2075" y="5033"/>
                    <a:pt x="3236" y="3806"/>
                    <a:pt x="4724" y="2850"/>
                  </a:cubicBezTo>
                  <a:cubicBezTo>
                    <a:pt x="4839" y="2761"/>
                    <a:pt x="4975" y="2732"/>
                    <a:pt x="5130" y="2770"/>
                  </a:cubicBezTo>
                  <a:cubicBezTo>
                    <a:pt x="5306" y="2804"/>
                    <a:pt x="5430" y="2879"/>
                    <a:pt x="5493" y="2989"/>
                  </a:cubicBezTo>
                  <a:lnTo>
                    <a:pt x="6800" y="4797"/>
                  </a:lnTo>
                  <a:cubicBezTo>
                    <a:pt x="6896" y="4906"/>
                    <a:pt x="6927" y="5033"/>
                    <a:pt x="6887" y="5174"/>
                  </a:cubicBezTo>
                  <a:cubicBezTo>
                    <a:pt x="6848" y="5318"/>
                    <a:pt x="6769" y="5436"/>
                    <a:pt x="6654" y="5525"/>
                  </a:cubicBezTo>
                  <a:cubicBezTo>
                    <a:pt x="5630" y="6185"/>
                    <a:pt x="4833" y="7026"/>
                    <a:pt x="4269" y="8042"/>
                  </a:cubicBezTo>
                  <a:cubicBezTo>
                    <a:pt x="3703" y="9056"/>
                    <a:pt x="3421" y="10156"/>
                    <a:pt x="3421" y="11342"/>
                  </a:cubicBezTo>
                  <a:cubicBezTo>
                    <a:pt x="3421" y="12298"/>
                    <a:pt x="3612" y="13208"/>
                    <a:pt x="3993" y="14066"/>
                  </a:cubicBezTo>
                  <a:cubicBezTo>
                    <a:pt x="4375" y="14925"/>
                    <a:pt x="4900" y="15667"/>
                    <a:pt x="5569" y="16298"/>
                  </a:cubicBezTo>
                  <a:cubicBezTo>
                    <a:pt x="6236" y="16929"/>
                    <a:pt x="7021" y="17430"/>
                    <a:pt x="7918" y="17796"/>
                  </a:cubicBezTo>
                  <a:cubicBezTo>
                    <a:pt x="8815" y="18161"/>
                    <a:pt x="9769" y="18346"/>
                    <a:pt x="10772" y="18346"/>
                  </a:cubicBezTo>
                  <a:cubicBezTo>
                    <a:pt x="11778" y="18346"/>
                    <a:pt x="12733" y="18161"/>
                    <a:pt x="13639" y="17796"/>
                  </a:cubicBezTo>
                  <a:cubicBezTo>
                    <a:pt x="14542" y="17430"/>
                    <a:pt x="15333" y="16929"/>
                    <a:pt x="16009" y="16298"/>
                  </a:cubicBezTo>
                  <a:cubicBezTo>
                    <a:pt x="16684" y="15668"/>
                    <a:pt x="17215" y="14927"/>
                    <a:pt x="17596" y="14075"/>
                  </a:cubicBezTo>
                  <a:cubicBezTo>
                    <a:pt x="17978" y="13220"/>
                    <a:pt x="18169" y="12307"/>
                    <a:pt x="18169" y="11342"/>
                  </a:cubicBezTo>
                  <a:cubicBezTo>
                    <a:pt x="18169" y="10156"/>
                    <a:pt x="17881" y="9056"/>
                    <a:pt x="17312" y="8042"/>
                  </a:cubicBezTo>
                  <a:cubicBezTo>
                    <a:pt x="16742" y="7023"/>
                    <a:pt x="15951" y="6185"/>
                    <a:pt x="14933" y="5525"/>
                  </a:cubicBezTo>
                  <a:cubicBezTo>
                    <a:pt x="14800" y="5436"/>
                    <a:pt x="14721" y="5324"/>
                    <a:pt x="14703" y="5197"/>
                  </a:cubicBezTo>
                  <a:cubicBezTo>
                    <a:pt x="14663" y="5050"/>
                    <a:pt x="14693" y="4915"/>
                    <a:pt x="14787" y="4797"/>
                  </a:cubicBezTo>
                  <a:lnTo>
                    <a:pt x="16066" y="2989"/>
                  </a:lnTo>
                  <a:cubicBezTo>
                    <a:pt x="16160" y="2879"/>
                    <a:pt x="16284" y="2810"/>
                    <a:pt x="16436" y="2784"/>
                  </a:cubicBezTo>
                  <a:cubicBezTo>
                    <a:pt x="16593" y="2755"/>
                    <a:pt x="16739" y="2778"/>
                    <a:pt x="16872" y="2850"/>
                  </a:cubicBezTo>
                  <a:moveTo>
                    <a:pt x="9663" y="10778"/>
                  </a:moveTo>
                  <a:cubicBezTo>
                    <a:pt x="9509" y="10778"/>
                    <a:pt x="9375" y="10726"/>
                    <a:pt x="9263" y="10625"/>
                  </a:cubicBezTo>
                  <a:cubicBezTo>
                    <a:pt x="9154" y="10524"/>
                    <a:pt x="9096" y="10398"/>
                    <a:pt x="9096" y="10239"/>
                  </a:cubicBezTo>
                  <a:lnTo>
                    <a:pt x="9096" y="535"/>
                  </a:lnTo>
                  <a:cubicBezTo>
                    <a:pt x="9096" y="388"/>
                    <a:pt x="9151" y="264"/>
                    <a:pt x="9257" y="158"/>
                  </a:cubicBezTo>
                  <a:cubicBezTo>
                    <a:pt x="9363" y="48"/>
                    <a:pt x="9496" y="0"/>
                    <a:pt x="9663" y="0"/>
                  </a:cubicBezTo>
                  <a:lnTo>
                    <a:pt x="11942" y="0"/>
                  </a:lnTo>
                  <a:cubicBezTo>
                    <a:pt x="12096" y="0"/>
                    <a:pt x="12230" y="48"/>
                    <a:pt x="12339" y="158"/>
                  </a:cubicBezTo>
                  <a:cubicBezTo>
                    <a:pt x="12451" y="264"/>
                    <a:pt x="12509" y="388"/>
                    <a:pt x="12509" y="535"/>
                  </a:cubicBezTo>
                  <a:lnTo>
                    <a:pt x="12509" y="10239"/>
                  </a:lnTo>
                  <a:cubicBezTo>
                    <a:pt x="12509" y="10386"/>
                    <a:pt x="12454" y="10513"/>
                    <a:pt x="12348" y="10620"/>
                  </a:cubicBezTo>
                  <a:cubicBezTo>
                    <a:pt x="12242" y="10723"/>
                    <a:pt x="12106" y="10778"/>
                    <a:pt x="11942" y="10778"/>
                  </a:cubicBezTo>
                  <a:lnTo>
                    <a:pt x="9663" y="1077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lIns="50799" tIns="50799" rIns="50799" bIns="50799" anchor="ctr"/>
            <a:lstStyle/>
            <a:p>
              <a:pPr defTabSz="914195">
                <a:defRPr/>
              </a:pPr>
              <a:endParaRPr lang="es-ES" sz="5800" dirty="0">
                <a:solidFill>
                  <a:srgbClr val="44CEB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DE8B4DB-A482-4EEB-9251-97623FF13E74}"/>
              </a:ext>
            </a:extLst>
          </p:cNvPr>
          <p:cNvGrpSpPr/>
          <p:nvPr/>
        </p:nvGrpSpPr>
        <p:grpSpPr>
          <a:xfrm>
            <a:off x="12863916" y="8476026"/>
            <a:ext cx="2221443" cy="2542894"/>
            <a:chOff x="6276556" y="5517283"/>
            <a:chExt cx="1111011" cy="1271447"/>
          </a:xfrm>
        </p:grpSpPr>
        <p:sp>
          <p:nvSpPr>
            <p:cNvPr id="71" name="Freeform 8">
              <a:extLst>
                <a:ext uri="{FF2B5EF4-FFF2-40B4-BE49-F238E27FC236}">
                  <a16:creationId xmlns:a16="http://schemas.microsoft.com/office/drawing/2014/main" id="{4A10CD87-21A2-4D34-9AAB-27C5E287CF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76556" y="5517283"/>
              <a:ext cx="1111011" cy="1271447"/>
            </a:xfrm>
            <a:custGeom>
              <a:avLst/>
              <a:gdLst>
                <a:gd name="T0" fmla="*/ 790 w 1444"/>
                <a:gd name="T1" fmla="*/ 20 h 1653"/>
                <a:gd name="T2" fmla="*/ 172 w 1444"/>
                <a:gd name="T3" fmla="*/ 389 h 1653"/>
                <a:gd name="T4" fmla="*/ 58 w 1444"/>
                <a:gd name="T5" fmla="*/ 1653 h 1653"/>
                <a:gd name="T6" fmla="*/ 136 w 1444"/>
                <a:gd name="T7" fmla="*/ 1463 h 1653"/>
                <a:gd name="T8" fmla="*/ 783 w 1444"/>
                <a:gd name="T9" fmla="*/ 1329 h 1653"/>
                <a:gd name="T10" fmla="*/ 1444 w 1444"/>
                <a:gd name="T11" fmla="*/ 675 h 1653"/>
                <a:gd name="T12" fmla="*/ 790 w 1444"/>
                <a:gd name="T13" fmla="*/ 20 h 1653"/>
                <a:gd name="T14" fmla="*/ 792 w 1444"/>
                <a:gd name="T15" fmla="*/ 1206 h 1653"/>
                <a:gd name="T16" fmla="*/ 324 w 1444"/>
                <a:gd name="T17" fmla="*/ 1248 h 1653"/>
                <a:gd name="T18" fmla="*/ 170 w 1444"/>
                <a:gd name="T19" fmla="*/ 1129 h 1653"/>
                <a:gd name="T20" fmla="*/ 337 w 1444"/>
                <a:gd name="T21" fmla="*/ 389 h 1653"/>
                <a:gd name="T22" fmla="*/ 792 w 1444"/>
                <a:gd name="T23" fmla="*/ 135 h 1653"/>
                <a:gd name="T24" fmla="*/ 1328 w 1444"/>
                <a:gd name="T25" fmla="*/ 671 h 1653"/>
                <a:gd name="T26" fmla="*/ 792 w 1444"/>
                <a:gd name="T27" fmla="*/ 1206 h 1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44" h="1653">
                  <a:moveTo>
                    <a:pt x="790" y="20"/>
                  </a:moveTo>
                  <a:cubicBezTo>
                    <a:pt x="453" y="39"/>
                    <a:pt x="262" y="224"/>
                    <a:pt x="172" y="389"/>
                  </a:cubicBezTo>
                  <a:cubicBezTo>
                    <a:pt x="0" y="703"/>
                    <a:pt x="0" y="1653"/>
                    <a:pt x="58" y="1653"/>
                  </a:cubicBezTo>
                  <a:cubicBezTo>
                    <a:pt x="99" y="1653"/>
                    <a:pt x="57" y="1579"/>
                    <a:pt x="136" y="1463"/>
                  </a:cubicBezTo>
                  <a:cubicBezTo>
                    <a:pt x="221" y="1338"/>
                    <a:pt x="783" y="1329"/>
                    <a:pt x="783" y="1329"/>
                  </a:cubicBezTo>
                  <a:cubicBezTo>
                    <a:pt x="1151" y="1329"/>
                    <a:pt x="1444" y="1036"/>
                    <a:pt x="1444" y="675"/>
                  </a:cubicBezTo>
                  <a:cubicBezTo>
                    <a:pt x="1444" y="313"/>
                    <a:pt x="1151" y="0"/>
                    <a:pt x="790" y="20"/>
                  </a:cubicBezTo>
                  <a:close/>
                  <a:moveTo>
                    <a:pt x="792" y="1206"/>
                  </a:moveTo>
                  <a:cubicBezTo>
                    <a:pt x="582" y="1199"/>
                    <a:pt x="427" y="1223"/>
                    <a:pt x="324" y="1248"/>
                  </a:cubicBezTo>
                  <a:cubicBezTo>
                    <a:pt x="222" y="1273"/>
                    <a:pt x="170" y="1254"/>
                    <a:pt x="170" y="1129"/>
                  </a:cubicBezTo>
                  <a:cubicBezTo>
                    <a:pt x="170" y="923"/>
                    <a:pt x="204" y="603"/>
                    <a:pt x="337" y="389"/>
                  </a:cubicBezTo>
                  <a:cubicBezTo>
                    <a:pt x="432" y="237"/>
                    <a:pt x="600" y="135"/>
                    <a:pt x="792" y="135"/>
                  </a:cubicBezTo>
                  <a:cubicBezTo>
                    <a:pt x="1088" y="135"/>
                    <a:pt x="1328" y="375"/>
                    <a:pt x="1328" y="671"/>
                  </a:cubicBezTo>
                  <a:cubicBezTo>
                    <a:pt x="1328" y="966"/>
                    <a:pt x="1088" y="1206"/>
                    <a:pt x="792" y="120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" name="AutoShape 66">
              <a:extLst>
                <a:ext uri="{FF2B5EF4-FFF2-40B4-BE49-F238E27FC236}">
                  <a16:creationId xmlns:a16="http://schemas.microsoft.com/office/drawing/2014/main" id="{7A7DB7BD-2D96-4CD7-9A57-E0A54115E6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8635" y="5874499"/>
              <a:ext cx="314696" cy="314696"/>
            </a:xfrm>
            <a:custGeom>
              <a:avLst/>
              <a:gdLst>
                <a:gd name="T0" fmla="*/ 10799 w 21598"/>
                <a:gd name="T1" fmla="*/ 10800 h 21600"/>
                <a:gd name="T2" fmla="*/ 10799 w 21598"/>
                <a:gd name="T3" fmla="*/ 10800 h 21600"/>
                <a:gd name="T4" fmla="*/ 10799 w 21598"/>
                <a:gd name="T5" fmla="*/ 10800 h 21600"/>
                <a:gd name="T6" fmla="*/ 10799 w 21598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598" h="21600">
                  <a:moveTo>
                    <a:pt x="17537" y="12697"/>
                  </a:moveTo>
                  <a:lnTo>
                    <a:pt x="19798" y="9997"/>
                  </a:lnTo>
                  <a:lnTo>
                    <a:pt x="19798" y="17284"/>
                  </a:lnTo>
                  <a:cubicBezTo>
                    <a:pt x="19798" y="17874"/>
                    <a:pt x="19700" y="18429"/>
                    <a:pt x="19505" y="18949"/>
                  </a:cubicBezTo>
                  <a:cubicBezTo>
                    <a:pt x="19309" y="19469"/>
                    <a:pt x="19049" y="19928"/>
                    <a:pt x="18721" y="20321"/>
                  </a:cubicBezTo>
                  <a:cubicBezTo>
                    <a:pt x="18394" y="20715"/>
                    <a:pt x="18014" y="21027"/>
                    <a:pt x="17583" y="21256"/>
                  </a:cubicBezTo>
                  <a:cubicBezTo>
                    <a:pt x="17153" y="21485"/>
                    <a:pt x="16690" y="21599"/>
                    <a:pt x="16188" y="21599"/>
                  </a:cubicBezTo>
                  <a:lnTo>
                    <a:pt x="3595" y="21599"/>
                  </a:lnTo>
                  <a:cubicBezTo>
                    <a:pt x="3103" y="21599"/>
                    <a:pt x="2635" y="21485"/>
                    <a:pt x="2195" y="21256"/>
                  </a:cubicBezTo>
                  <a:cubicBezTo>
                    <a:pt x="1754" y="21027"/>
                    <a:pt x="1372" y="20715"/>
                    <a:pt x="1052" y="20321"/>
                  </a:cubicBezTo>
                  <a:cubicBezTo>
                    <a:pt x="734" y="19928"/>
                    <a:pt x="477" y="19469"/>
                    <a:pt x="286" y="18949"/>
                  </a:cubicBezTo>
                  <a:cubicBezTo>
                    <a:pt x="95" y="18429"/>
                    <a:pt x="0" y="17874"/>
                    <a:pt x="0" y="17284"/>
                  </a:cubicBezTo>
                  <a:lnTo>
                    <a:pt x="0" y="4315"/>
                  </a:lnTo>
                  <a:cubicBezTo>
                    <a:pt x="0" y="3722"/>
                    <a:pt x="95" y="3164"/>
                    <a:pt x="286" y="2632"/>
                  </a:cubicBezTo>
                  <a:cubicBezTo>
                    <a:pt x="477" y="2106"/>
                    <a:pt x="734" y="1645"/>
                    <a:pt x="1052" y="1263"/>
                  </a:cubicBezTo>
                  <a:cubicBezTo>
                    <a:pt x="1372" y="878"/>
                    <a:pt x="1754" y="572"/>
                    <a:pt x="2195" y="343"/>
                  </a:cubicBezTo>
                  <a:cubicBezTo>
                    <a:pt x="2635" y="114"/>
                    <a:pt x="3103" y="0"/>
                    <a:pt x="3595" y="0"/>
                  </a:cubicBezTo>
                  <a:lnTo>
                    <a:pt x="16188" y="0"/>
                  </a:lnTo>
                  <a:cubicBezTo>
                    <a:pt x="16401" y="0"/>
                    <a:pt x="16605" y="26"/>
                    <a:pt x="16798" y="82"/>
                  </a:cubicBezTo>
                  <a:lnTo>
                    <a:pt x="14608" y="2714"/>
                  </a:lnTo>
                  <a:lnTo>
                    <a:pt x="3595" y="2714"/>
                  </a:lnTo>
                  <a:cubicBezTo>
                    <a:pt x="3228" y="2714"/>
                    <a:pt x="2914" y="2867"/>
                    <a:pt x="2652" y="3184"/>
                  </a:cubicBezTo>
                  <a:cubicBezTo>
                    <a:pt x="2391" y="3496"/>
                    <a:pt x="2261" y="3875"/>
                    <a:pt x="2261" y="4315"/>
                  </a:cubicBezTo>
                  <a:lnTo>
                    <a:pt x="2261" y="17284"/>
                  </a:lnTo>
                  <a:cubicBezTo>
                    <a:pt x="2261" y="17724"/>
                    <a:pt x="2391" y="18101"/>
                    <a:pt x="2652" y="18412"/>
                  </a:cubicBezTo>
                  <a:cubicBezTo>
                    <a:pt x="2914" y="18729"/>
                    <a:pt x="3228" y="18888"/>
                    <a:pt x="3595" y="18888"/>
                  </a:cubicBezTo>
                  <a:lnTo>
                    <a:pt x="16188" y="18888"/>
                  </a:lnTo>
                  <a:cubicBezTo>
                    <a:pt x="16556" y="18888"/>
                    <a:pt x="16874" y="18729"/>
                    <a:pt x="17138" y="18412"/>
                  </a:cubicBezTo>
                  <a:cubicBezTo>
                    <a:pt x="17405" y="18101"/>
                    <a:pt x="17537" y="17724"/>
                    <a:pt x="17537" y="17284"/>
                  </a:cubicBezTo>
                  <a:lnTo>
                    <a:pt x="17537" y="12697"/>
                  </a:lnTo>
                  <a:close/>
                  <a:moveTo>
                    <a:pt x="21333" y="2796"/>
                  </a:moveTo>
                  <a:cubicBezTo>
                    <a:pt x="21514" y="3011"/>
                    <a:pt x="21599" y="3272"/>
                    <a:pt x="21597" y="3578"/>
                  </a:cubicBezTo>
                  <a:cubicBezTo>
                    <a:pt x="21592" y="3881"/>
                    <a:pt x="21504" y="4136"/>
                    <a:pt x="21333" y="4342"/>
                  </a:cubicBezTo>
                  <a:lnTo>
                    <a:pt x="13005" y="14346"/>
                  </a:lnTo>
                  <a:lnTo>
                    <a:pt x="11854" y="15721"/>
                  </a:lnTo>
                  <a:cubicBezTo>
                    <a:pt x="11676" y="15938"/>
                    <a:pt x="11458" y="16044"/>
                    <a:pt x="11206" y="16044"/>
                  </a:cubicBezTo>
                  <a:cubicBezTo>
                    <a:pt x="10951" y="16044"/>
                    <a:pt x="10733" y="15938"/>
                    <a:pt x="10555" y="15721"/>
                  </a:cubicBezTo>
                  <a:lnTo>
                    <a:pt x="9383" y="14346"/>
                  </a:lnTo>
                  <a:lnTo>
                    <a:pt x="4779" y="8787"/>
                  </a:lnTo>
                  <a:cubicBezTo>
                    <a:pt x="4600" y="8573"/>
                    <a:pt x="4507" y="8314"/>
                    <a:pt x="4507" y="8006"/>
                  </a:cubicBezTo>
                  <a:cubicBezTo>
                    <a:pt x="4507" y="7703"/>
                    <a:pt x="4600" y="7441"/>
                    <a:pt x="4779" y="7227"/>
                  </a:cubicBezTo>
                  <a:lnTo>
                    <a:pt x="5927" y="5846"/>
                  </a:lnTo>
                  <a:cubicBezTo>
                    <a:pt x="6106" y="5635"/>
                    <a:pt x="6323" y="5526"/>
                    <a:pt x="6578" y="5526"/>
                  </a:cubicBezTo>
                  <a:cubicBezTo>
                    <a:pt x="6830" y="5526"/>
                    <a:pt x="7043" y="5634"/>
                    <a:pt x="7214" y="5846"/>
                  </a:cubicBezTo>
                  <a:lnTo>
                    <a:pt x="11198" y="10632"/>
                  </a:lnTo>
                  <a:lnTo>
                    <a:pt x="18861" y="1404"/>
                  </a:lnTo>
                  <a:cubicBezTo>
                    <a:pt x="19040" y="1186"/>
                    <a:pt x="19262" y="1084"/>
                    <a:pt x="19524" y="1087"/>
                  </a:cubicBezTo>
                  <a:cubicBezTo>
                    <a:pt x="19786" y="1092"/>
                    <a:pt x="20001" y="1198"/>
                    <a:pt x="20173" y="1404"/>
                  </a:cubicBezTo>
                  <a:lnTo>
                    <a:pt x="21333" y="279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lIns="50799" tIns="50799" rIns="50799" bIns="50799" anchor="ctr"/>
            <a:lstStyle/>
            <a:p>
              <a:pPr defTabSz="914195">
                <a:defRPr/>
              </a:pPr>
              <a:endParaRPr lang="es-ES" sz="5800" dirty="0">
                <a:solidFill>
                  <a:srgbClr val="44CEB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sp>
        <p:nvSpPr>
          <p:cNvPr id="74" name="Freeform 7">
            <a:extLst>
              <a:ext uri="{FF2B5EF4-FFF2-40B4-BE49-F238E27FC236}">
                <a16:creationId xmlns:a16="http://schemas.microsoft.com/office/drawing/2014/main" id="{49907AF4-2499-42B8-844B-540DEF420EA5}"/>
              </a:ext>
            </a:extLst>
          </p:cNvPr>
          <p:cNvSpPr>
            <a:spLocks noEditPoints="1"/>
          </p:cNvSpPr>
          <p:nvPr/>
        </p:nvSpPr>
        <p:spPr bwMode="auto">
          <a:xfrm>
            <a:off x="12720974" y="6054839"/>
            <a:ext cx="2654800" cy="4824144"/>
          </a:xfrm>
          <a:custGeom>
            <a:avLst/>
            <a:gdLst>
              <a:gd name="T0" fmla="*/ 1072 w 1726"/>
              <a:gd name="T1" fmla="*/ 73 h 3136"/>
              <a:gd name="T2" fmla="*/ 60 w 1726"/>
              <a:gd name="T3" fmla="*/ 1513 h 3136"/>
              <a:gd name="T4" fmla="*/ 57 w 1726"/>
              <a:gd name="T5" fmla="*/ 3119 h 3136"/>
              <a:gd name="T6" fmla="*/ 149 w 1726"/>
              <a:gd name="T7" fmla="*/ 1789 h 3136"/>
              <a:gd name="T8" fmla="*/ 1072 w 1726"/>
              <a:gd name="T9" fmla="*/ 1382 h 3136"/>
              <a:gd name="T10" fmla="*/ 1726 w 1726"/>
              <a:gd name="T11" fmla="*/ 728 h 3136"/>
              <a:gd name="T12" fmla="*/ 1072 w 1726"/>
              <a:gd name="T13" fmla="*/ 73 h 3136"/>
              <a:gd name="T14" fmla="*/ 1072 w 1726"/>
              <a:gd name="T15" fmla="*/ 1263 h 3136"/>
              <a:gd name="T16" fmla="*/ 399 w 1726"/>
              <a:gd name="T17" fmla="*/ 1365 h 3136"/>
              <a:gd name="T18" fmla="*/ 209 w 1726"/>
              <a:gd name="T19" fmla="*/ 1260 h 3136"/>
              <a:gd name="T20" fmla="*/ 867 w 1726"/>
              <a:gd name="T21" fmla="*/ 232 h 3136"/>
              <a:gd name="T22" fmla="*/ 867 w 1726"/>
              <a:gd name="T23" fmla="*/ 232 h 3136"/>
              <a:gd name="T24" fmla="*/ 1607 w 1726"/>
              <a:gd name="T25" fmla="*/ 727 h 3136"/>
              <a:gd name="T26" fmla="*/ 1072 w 1726"/>
              <a:gd name="T27" fmla="*/ 1263 h 3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26" h="3136">
                <a:moveTo>
                  <a:pt x="1072" y="73"/>
                </a:moveTo>
                <a:cubicBezTo>
                  <a:pt x="1072" y="73"/>
                  <a:pt x="60" y="0"/>
                  <a:pt x="60" y="1513"/>
                </a:cubicBezTo>
                <a:cubicBezTo>
                  <a:pt x="60" y="1513"/>
                  <a:pt x="0" y="3102"/>
                  <a:pt x="57" y="3119"/>
                </a:cubicBezTo>
                <a:cubicBezTo>
                  <a:pt x="111" y="3136"/>
                  <a:pt x="75" y="2081"/>
                  <a:pt x="149" y="1789"/>
                </a:cubicBezTo>
                <a:cubicBezTo>
                  <a:pt x="255" y="1368"/>
                  <a:pt x="1072" y="1382"/>
                  <a:pt x="1072" y="1382"/>
                </a:cubicBezTo>
                <a:cubicBezTo>
                  <a:pt x="1433" y="1382"/>
                  <a:pt x="1726" y="1089"/>
                  <a:pt x="1726" y="728"/>
                </a:cubicBezTo>
                <a:cubicBezTo>
                  <a:pt x="1726" y="366"/>
                  <a:pt x="1433" y="73"/>
                  <a:pt x="1072" y="73"/>
                </a:cubicBezTo>
                <a:close/>
                <a:moveTo>
                  <a:pt x="1072" y="1263"/>
                </a:moveTo>
                <a:cubicBezTo>
                  <a:pt x="750" y="1254"/>
                  <a:pt x="536" y="1306"/>
                  <a:pt x="399" y="1365"/>
                </a:cubicBezTo>
                <a:cubicBezTo>
                  <a:pt x="239" y="1434"/>
                  <a:pt x="196" y="1352"/>
                  <a:pt x="209" y="1260"/>
                </a:cubicBezTo>
                <a:cubicBezTo>
                  <a:pt x="265" y="872"/>
                  <a:pt x="424" y="379"/>
                  <a:pt x="867" y="232"/>
                </a:cubicBezTo>
                <a:cubicBezTo>
                  <a:pt x="867" y="232"/>
                  <a:pt x="867" y="232"/>
                  <a:pt x="867" y="232"/>
                </a:cubicBezTo>
                <a:cubicBezTo>
                  <a:pt x="1262" y="101"/>
                  <a:pt x="1607" y="431"/>
                  <a:pt x="1607" y="727"/>
                </a:cubicBezTo>
                <a:cubicBezTo>
                  <a:pt x="1607" y="1023"/>
                  <a:pt x="1367" y="1263"/>
                  <a:pt x="1072" y="126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7" name="Freeform 11">
            <a:extLst>
              <a:ext uri="{FF2B5EF4-FFF2-40B4-BE49-F238E27FC236}">
                <a16:creationId xmlns:a16="http://schemas.microsoft.com/office/drawing/2014/main" id="{3014E489-88CA-4BE5-BF55-C7838530D256}"/>
              </a:ext>
            </a:extLst>
          </p:cNvPr>
          <p:cNvSpPr>
            <a:spLocks noEditPoints="1"/>
          </p:cNvSpPr>
          <p:nvPr/>
        </p:nvSpPr>
        <p:spPr bwMode="auto">
          <a:xfrm>
            <a:off x="9968952" y="8581884"/>
            <a:ext cx="2222745" cy="2542894"/>
          </a:xfrm>
          <a:custGeom>
            <a:avLst/>
            <a:gdLst>
              <a:gd name="T0" fmla="*/ 0 w 1445"/>
              <a:gd name="T1" fmla="*/ 675 h 1653"/>
              <a:gd name="T2" fmla="*/ 662 w 1445"/>
              <a:gd name="T3" fmla="*/ 1329 h 1653"/>
              <a:gd name="T4" fmla="*/ 1309 w 1445"/>
              <a:gd name="T5" fmla="*/ 1463 h 1653"/>
              <a:gd name="T6" fmla="*/ 1387 w 1445"/>
              <a:gd name="T7" fmla="*/ 1653 h 1653"/>
              <a:gd name="T8" fmla="*/ 1273 w 1445"/>
              <a:gd name="T9" fmla="*/ 389 h 1653"/>
              <a:gd name="T10" fmla="*/ 655 w 1445"/>
              <a:gd name="T11" fmla="*/ 20 h 1653"/>
              <a:gd name="T12" fmla="*/ 0 w 1445"/>
              <a:gd name="T13" fmla="*/ 675 h 1653"/>
              <a:gd name="T14" fmla="*/ 117 w 1445"/>
              <a:gd name="T15" fmla="*/ 671 h 1653"/>
              <a:gd name="T16" fmla="*/ 652 w 1445"/>
              <a:gd name="T17" fmla="*/ 135 h 1653"/>
              <a:gd name="T18" fmla="*/ 1108 w 1445"/>
              <a:gd name="T19" fmla="*/ 389 h 1653"/>
              <a:gd name="T20" fmla="*/ 1275 w 1445"/>
              <a:gd name="T21" fmla="*/ 1129 h 1653"/>
              <a:gd name="T22" fmla="*/ 1121 w 1445"/>
              <a:gd name="T23" fmla="*/ 1248 h 1653"/>
              <a:gd name="T24" fmla="*/ 652 w 1445"/>
              <a:gd name="T25" fmla="*/ 1206 h 1653"/>
              <a:gd name="T26" fmla="*/ 117 w 1445"/>
              <a:gd name="T27" fmla="*/ 671 h 1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45" h="1653">
                <a:moveTo>
                  <a:pt x="0" y="675"/>
                </a:moveTo>
                <a:cubicBezTo>
                  <a:pt x="0" y="1036"/>
                  <a:pt x="294" y="1329"/>
                  <a:pt x="662" y="1329"/>
                </a:cubicBezTo>
                <a:cubicBezTo>
                  <a:pt x="662" y="1329"/>
                  <a:pt x="1224" y="1338"/>
                  <a:pt x="1309" y="1463"/>
                </a:cubicBezTo>
                <a:cubicBezTo>
                  <a:pt x="1388" y="1579"/>
                  <a:pt x="1346" y="1653"/>
                  <a:pt x="1387" y="1653"/>
                </a:cubicBezTo>
                <a:cubicBezTo>
                  <a:pt x="1445" y="1653"/>
                  <a:pt x="1445" y="703"/>
                  <a:pt x="1273" y="389"/>
                </a:cubicBezTo>
                <a:cubicBezTo>
                  <a:pt x="1183" y="224"/>
                  <a:pt x="992" y="39"/>
                  <a:pt x="655" y="20"/>
                </a:cubicBezTo>
                <a:cubicBezTo>
                  <a:pt x="294" y="0"/>
                  <a:pt x="0" y="313"/>
                  <a:pt x="0" y="675"/>
                </a:cubicBezTo>
                <a:close/>
                <a:moveTo>
                  <a:pt x="117" y="671"/>
                </a:moveTo>
                <a:cubicBezTo>
                  <a:pt x="117" y="375"/>
                  <a:pt x="357" y="135"/>
                  <a:pt x="652" y="135"/>
                </a:cubicBezTo>
                <a:cubicBezTo>
                  <a:pt x="845" y="135"/>
                  <a:pt x="1013" y="237"/>
                  <a:pt x="1108" y="389"/>
                </a:cubicBezTo>
                <a:cubicBezTo>
                  <a:pt x="1241" y="603"/>
                  <a:pt x="1275" y="923"/>
                  <a:pt x="1275" y="1129"/>
                </a:cubicBezTo>
                <a:cubicBezTo>
                  <a:pt x="1275" y="1254"/>
                  <a:pt x="1223" y="1273"/>
                  <a:pt x="1121" y="1248"/>
                </a:cubicBezTo>
                <a:cubicBezTo>
                  <a:pt x="1018" y="1223"/>
                  <a:pt x="863" y="1199"/>
                  <a:pt x="652" y="1206"/>
                </a:cubicBezTo>
                <a:cubicBezTo>
                  <a:pt x="357" y="1206"/>
                  <a:pt x="117" y="966"/>
                  <a:pt x="117" y="67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76DEC4A-7DEA-4DED-AE6D-15C4CB77EED9}"/>
              </a:ext>
            </a:extLst>
          </p:cNvPr>
          <p:cNvGrpSpPr/>
          <p:nvPr/>
        </p:nvGrpSpPr>
        <p:grpSpPr>
          <a:xfrm>
            <a:off x="17004177" y="2406174"/>
            <a:ext cx="1553227" cy="1553634"/>
            <a:chOff x="13144537" y="8364819"/>
            <a:chExt cx="1553227" cy="1553634"/>
          </a:xfrm>
        </p:grpSpPr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0101D994-C064-4A76-BA88-7D12A44810A9}"/>
                </a:ext>
              </a:extLst>
            </p:cNvPr>
            <p:cNvSpPr/>
            <p:nvPr/>
          </p:nvSpPr>
          <p:spPr bwMode="auto">
            <a:xfrm>
              <a:off x="13144537" y="8364819"/>
              <a:ext cx="1553227" cy="1553634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rgbClr val="216A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3" name="AutoShape 82">
              <a:extLst>
                <a:ext uri="{FF2B5EF4-FFF2-40B4-BE49-F238E27FC236}">
                  <a16:creationId xmlns:a16="http://schemas.microsoft.com/office/drawing/2014/main" id="{881A3477-AB10-411D-B026-753A38BE87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1410" y="8827448"/>
              <a:ext cx="630772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3767" y="5419"/>
                  </a:moveTo>
                  <a:cubicBezTo>
                    <a:pt x="4051" y="5419"/>
                    <a:pt x="4271" y="5505"/>
                    <a:pt x="4428" y="5687"/>
                  </a:cubicBezTo>
                  <a:cubicBezTo>
                    <a:pt x="4586" y="5865"/>
                    <a:pt x="4701" y="6078"/>
                    <a:pt x="4766" y="6326"/>
                  </a:cubicBezTo>
                  <a:cubicBezTo>
                    <a:pt x="4835" y="6574"/>
                    <a:pt x="4879" y="6836"/>
                    <a:pt x="4893" y="7106"/>
                  </a:cubicBezTo>
                  <a:cubicBezTo>
                    <a:pt x="4910" y="7377"/>
                    <a:pt x="4917" y="7596"/>
                    <a:pt x="4917" y="7760"/>
                  </a:cubicBezTo>
                  <a:lnTo>
                    <a:pt x="4917" y="9856"/>
                  </a:lnTo>
                  <a:cubicBezTo>
                    <a:pt x="4809" y="9928"/>
                    <a:pt x="4720" y="10015"/>
                    <a:pt x="4646" y="10110"/>
                  </a:cubicBezTo>
                  <a:cubicBezTo>
                    <a:pt x="4574" y="10208"/>
                    <a:pt x="4468" y="10257"/>
                    <a:pt x="4329" y="10257"/>
                  </a:cubicBezTo>
                  <a:lnTo>
                    <a:pt x="561" y="10257"/>
                  </a:lnTo>
                  <a:cubicBezTo>
                    <a:pt x="439" y="10257"/>
                    <a:pt x="338" y="10208"/>
                    <a:pt x="256" y="10110"/>
                  </a:cubicBezTo>
                  <a:cubicBezTo>
                    <a:pt x="177" y="10015"/>
                    <a:pt x="93" y="9928"/>
                    <a:pt x="0" y="9856"/>
                  </a:cubicBezTo>
                  <a:lnTo>
                    <a:pt x="0" y="7760"/>
                  </a:lnTo>
                  <a:cubicBezTo>
                    <a:pt x="0" y="7596"/>
                    <a:pt x="4" y="7377"/>
                    <a:pt x="12" y="7106"/>
                  </a:cubicBezTo>
                  <a:cubicBezTo>
                    <a:pt x="19" y="6836"/>
                    <a:pt x="57" y="6574"/>
                    <a:pt x="124" y="6326"/>
                  </a:cubicBezTo>
                  <a:cubicBezTo>
                    <a:pt x="196" y="6078"/>
                    <a:pt x="309" y="5865"/>
                    <a:pt x="465" y="5687"/>
                  </a:cubicBezTo>
                  <a:cubicBezTo>
                    <a:pt x="624" y="5508"/>
                    <a:pt x="842" y="5419"/>
                    <a:pt x="1123" y="5419"/>
                  </a:cubicBezTo>
                  <a:cubicBezTo>
                    <a:pt x="782" y="5151"/>
                    <a:pt x="508" y="4803"/>
                    <a:pt x="304" y="4377"/>
                  </a:cubicBezTo>
                  <a:cubicBezTo>
                    <a:pt x="103" y="3950"/>
                    <a:pt x="0" y="3469"/>
                    <a:pt x="0" y="2937"/>
                  </a:cubicBezTo>
                  <a:cubicBezTo>
                    <a:pt x="0" y="2539"/>
                    <a:pt x="64" y="2162"/>
                    <a:pt x="189" y="1805"/>
                  </a:cubicBezTo>
                  <a:cubicBezTo>
                    <a:pt x="316" y="1448"/>
                    <a:pt x="491" y="1134"/>
                    <a:pt x="717" y="861"/>
                  </a:cubicBezTo>
                  <a:cubicBezTo>
                    <a:pt x="943" y="590"/>
                    <a:pt x="1207" y="380"/>
                    <a:pt x="1504" y="227"/>
                  </a:cubicBezTo>
                  <a:cubicBezTo>
                    <a:pt x="1804" y="77"/>
                    <a:pt x="2119" y="0"/>
                    <a:pt x="2445" y="0"/>
                  </a:cubicBezTo>
                  <a:cubicBezTo>
                    <a:pt x="2793" y="0"/>
                    <a:pt x="3115" y="77"/>
                    <a:pt x="3412" y="227"/>
                  </a:cubicBezTo>
                  <a:cubicBezTo>
                    <a:pt x="3712" y="380"/>
                    <a:pt x="3969" y="590"/>
                    <a:pt x="4188" y="861"/>
                  </a:cubicBezTo>
                  <a:cubicBezTo>
                    <a:pt x="4406" y="1134"/>
                    <a:pt x="4584" y="1448"/>
                    <a:pt x="4716" y="1805"/>
                  </a:cubicBezTo>
                  <a:cubicBezTo>
                    <a:pt x="4850" y="2162"/>
                    <a:pt x="4917" y="2539"/>
                    <a:pt x="4917" y="2937"/>
                  </a:cubicBezTo>
                  <a:cubicBezTo>
                    <a:pt x="4917" y="3458"/>
                    <a:pt x="4814" y="3939"/>
                    <a:pt x="4603" y="4371"/>
                  </a:cubicBezTo>
                  <a:cubicBezTo>
                    <a:pt x="4392" y="4800"/>
                    <a:pt x="4115" y="5151"/>
                    <a:pt x="3767" y="5419"/>
                  </a:cubicBezTo>
                  <a:moveTo>
                    <a:pt x="18165" y="12062"/>
                  </a:moveTo>
                  <a:cubicBezTo>
                    <a:pt x="18672" y="12604"/>
                    <a:pt x="19070" y="13142"/>
                    <a:pt x="19356" y="13669"/>
                  </a:cubicBezTo>
                  <a:cubicBezTo>
                    <a:pt x="19641" y="14196"/>
                    <a:pt x="19788" y="14801"/>
                    <a:pt x="19788" y="15480"/>
                  </a:cubicBezTo>
                  <a:lnTo>
                    <a:pt x="19788" y="20816"/>
                  </a:lnTo>
                  <a:cubicBezTo>
                    <a:pt x="19694" y="20868"/>
                    <a:pt x="19620" y="20931"/>
                    <a:pt x="19557" y="20995"/>
                  </a:cubicBezTo>
                  <a:cubicBezTo>
                    <a:pt x="19497" y="21061"/>
                    <a:pt x="19425" y="21122"/>
                    <a:pt x="19344" y="21191"/>
                  </a:cubicBezTo>
                  <a:cubicBezTo>
                    <a:pt x="19262" y="21251"/>
                    <a:pt x="19173" y="21317"/>
                    <a:pt x="19075" y="21386"/>
                  </a:cubicBezTo>
                  <a:cubicBezTo>
                    <a:pt x="18976" y="21455"/>
                    <a:pt x="18835" y="21528"/>
                    <a:pt x="18662" y="21599"/>
                  </a:cubicBezTo>
                  <a:lnTo>
                    <a:pt x="2942" y="21599"/>
                  </a:lnTo>
                  <a:cubicBezTo>
                    <a:pt x="2675" y="21599"/>
                    <a:pt x="2467" y="21499"/>
                    <a:pt x="2318" y="21291"/>
                  </a:cubicBezTo>
                  <a:cubicBezTo>
                    <a:pt x="2167" y="21081"/>
                    <a:pt x="2003" y="20926"/>
                    <a:pt x="1819" y="20816"/>
                  </a:cubicBezTo>
                  <a:lnTo>
                    <a:pt x="1819" y="15480"/>
                  </a:lnTo>
                  <a:cubicBezTo>
                    <a:pt x="1819" y="14763"/>
                    <a:pt x="1989" y="14127"/>
                    <a:pt x="2335" y="13571"/>
                  </a:cubicBezTo>
                  <a:cubicBezTo>
                    <a:pt x="2678" y="13018"/>
                    <a:pt x="3052" y="12511"/>
                    <a:pt x="3460" y="12062"/>
                  </a:cubicBezTo>
                  <a:cubicBezTo>
                    <a:pt x="3535" y="11970"/>
                    <a:pt x="3633" y="11869"/>
                    <a:pt x="3753" y="11766"/>
                  </a:cubicBezTo>
                  <a:cubicBezTo>
                    <a:pt x="3873" y="11659"/>
                    <a:pt x="4000" y="11590"/>
                    <a:pt x="4137" y="11553"/>
                  </a:cubicBezTo>
                  <a:cubicBezTo>
                    <a:pt x="4276" y="11495"/>
                    <a:pt x="4432" y="11466"/>
                    <a:pt x="4610" y="11455"/>
                  </a:cubicBezTo>
                  <a:cubicBezTo>
                    <a:pt x="4785" y="11446"/>
                    <a:pt x="4956" y="11423"/>
                    <a:pt x="5126" y="11388"/>
                  </a:cubicBezTo>
                  <a:cubicBezTo>
                    <a:pt x="5594" y="11299"/>
                    <a:pt x="6091" y="11210"/>
                    <a:pt x="6621" y="11121"/>
                  </a:cubicBezTo>
                  <a:cubicBezTo>
                    <a:pt x="7149" y="11034"/>
                    <a:pt x="7665" y="10945"/>
                    <a:pt x="8172" y="10853"/>
                  </a:cubicBezTo>
                  <a:cubicBezTo>
                    <a:pt x="7483" y="10326"/>
                    <a:pt x="6928" y="9632"/>
                    <a:pt x="6513" y="8762"/>
                  </a:cubicBezTo>
                  <a:cubicBezTo>
                    <a:pt x="6093" y="7896"/>
                    <a:pt x="5884" y="6940"/>
                    <a:pt x="5884" y="5903"/>
                  </a:cubicBezTo>
                  <a:cubicBezTo>
                    <a:pt x="5884" y="5097"/>
                    <a:pt x="6016" y="4331"/>
                    <a:pt x="6275" y="3608"/>
                  </a:cubicBezTo>
                  <a:cubicBezTo>
                    <a:pt x="6535" y="2885"/>
                    <a:pt x="6887" y="2260"/>
                    <a:pt x="7331" y="1733"/>
                  </a:cubicBezTo>
                  <a:cubicBezTo>
                    <a:pt x="7778" y="1203"/>
                    <a:pt x="8299" y="786"/>
                    <a:pt x="8894" y="472"/>
                  </a:cubicBezTo>
                  <a:cubicBezTo>
                    <a:pt x="9494" y="158"/>
                    <a:pt x="10125" y="3"/>
                    <a:pt x="10802" y="3"/>
                  </a:cubicBezTo>
                  <a:cubicBezTo>
                    <a:pt x="11476" y="3"/>
                    <a:pt x="12112" y="158"/>
                    <a:pt x="12710" y="472"/>
                  </a:cubicBezTo>
                  <a:cubicBezTo>
                    <a:pt x="13307" y="786"/>
                    <a:pt x="13826" y="1203"/>
                    <a:pt x="14272" y="1733"/>
                  </a:cubicBezTo>
                  <a:cubicBezTo>
                    <a:pt x="14716" y="2260"/>
                    <a:pt x="15067" y="2885"/>
                    <a:pt x="15328" y="3608"/>
                  </a:cubicBezTo>
                  <a:cubicBezTo>
                    <a:pt x="15590" y="4331"/>
                    <a:pt x="15719" y="5097"/>
                    <a:pt x="15719" y="5903"/>
                  </a:cubicBezTo>
                  <a:cubicBezTo>
                    <a:pt x="15719" y="6939"/>
                    <a:pt x="15513" y="7890"/>
                    <a:pt x="15100" y="8757"/>
                  </a:cubicBezTo>
                  <a:cubicBezTo>
                    <a:pt x="14685" y="9620"/>
                    <a:pt x="14128" y="10320"/>
                    <a:pt x="13432" y="10853"/>
                  </a:cubicBezTo>
                  <a:cubicBezTo>
                    <a:pt x="13936" y="10945"/>
                    <a:pt x="14452" y="11031"/>
                    <a:pt x="14978" y="11115"/>
                  </a:cubicBezTo>
                  <a:cubicBezTo>
                    <a:pt x="15504" y="11198"/>
                    <a:pt x="16005" y="11288"/>
                    <a:pt x="16478" y="11388"/>
                  </a:cubicBezTo>
                  <a:cubicBezTo>
                    <a:pt x="16653" y="11426"/>
                    <a:pt x="16826" y="11449"/>
                    <a:pt x="16994" y="11455"/>
                  </a:cubicBezTo>
                  <a:cubicBezTo>
                    <a:pt x="17162" y="11466"/>
                    <a:pt x="17323" y="11495"/>
                    <a:pt x="17467" y="11553"/>
                  </a:cubicBezTo>
                  <a:cubicBezTo>
                    <a:pt x="17603" y="11590"/>
                    <a:pt x="17731" y="11659"/>
                    <a:pt x="17851" y="11766"/>
                  </a:cubicBezTo>
                  <a:cubicBezTo>
                    <a:pt x="17966" y="11869"/>
                    <a:pt x="18074" y="11970"/>
                    <a:pt x="18165" y="12062"/>
                  </a:cubicBezTo>
                  <a:moveTo>
                    <a:pt x="20474" y="5419"/>
                  </a:moveTo>
                  <a:cubicBezTo>
                    <a:pt x="20757" y="5419"/>
                    <a:pt x="20973" y="5505"/>
                    <a:pt x="21124" y="5687"/>
                  </a:cubicBezTo>
                  <a:cubicBezTo>
                    <a:pt x="21271" y="5865"/>
                    <a:pt x="21381" y="6078"/>
                    <a:pt x="21448" y="6326"/>
                  </a:cubicBezTo>
                  <a:cubicBezTo>
                    <a:pt x="21520" y="6574"/>
                    <a:pt x="21561" y="6836"/>
                    <a:pt x="21576" y="7106"/>
                  </a:cubicBezTo>
                  <a:cubicBezTo>
                    <a:pt x="21592" y="7377"/>
                    <a:pt x="21599" y="7596"/>
                    <a:pt x="21599" y="7760"/>
                  </a:cubicBezTo>
                  <a:lnTo>
                    <a:pt x="21599" y="9856"/>
                  </a:lnTo>
                  <a:cubicBezTo>
                    <a:pt x="21508" y="9928"/>
                    <a:pt x="21422" y="10015"/>
                    <a:pt x="21340" y="10110"/>
                  </a:cubicBezTo>
                  <a:cubicBezTo>
                    <a:pt x="21261" y="10208"/>
                    <a:pt x="21158" y="10257"/>
                    <a:pt x="21036" y="10257"/>
                  </a:cubicBezTo>
                  <a:lnTo>
                    <a:pt x="17268" y="10257"/>
                  </a:lnTo>
                  <a:cubicBezTo>
                    <a:pt x="17131" y="10257"/>
                    <a:pt x="17023" y="10208"/>
                    <a:pt x="16953" y="10110"/>
                  </a:cubicBezTo>
                  <a:cubicBezTo>
                    <a:pt x="16879" y="10015"/>
                    <a:pt x="16790" y="9928"/>
                    <a:pt x="16682" y="9856"/>
                  </a:cubicBezTo>
                  <a:lnTo>
                    <a:pt x="16682" y="7760"/>
                  </a:lnTo>
                  <a:cubicBezTo>
                    <a:pt x="16682" y="7596"/>
                    <a:pt x="16692" y="7377"/>
                    <a:pt x="16706" y="7106"/>
                  </a:cubicBezTo>
                  <a:cubicBezTo>
                    <a:pt x="16720" y="6836"/>
                    <a:pt x="16766" y="6574"/>
                    <a:pt x="16836" y="6326"/>
                  </a:cubicBezTo>
                  <a:cubicBezTo>
                    <a:pt x="16912" y="6078"/>
                    <a:pt x="17023" y="5865"/>
                    <a:pt x="17183" y="5687"/>
                  </a:cubicBezTo>
                  <a:cubicBezTo>
                    <a:pt x="17337" y="5508"/>
                    <a:pt x="17556" y="5419"/>
                    <a:pt x="17829" y="5419"/>
                  </a:cubicBezTo>
                  <a:cubicBezTo>
                    <a:pt x="17488" y="5151"/>
                    <a:pt x="17210" y="4803"/>
                    <a:pt x="16999" y="4377"/>
                  </a:cubicBezTo>
                  <a:cubicBezTo>
                    <a:pt x="16788" y="3950"/>
                    <a:pt x="16682" y="3469"/>
                    <a:pt x="16682" y="2937"/>
                  </a:cubicBezTo>
                  <a:cubicBezTo>
                    <a:pt x="16682" y="2539"/>
                    <a:pt x="16744" y="2162"/>
                    <a:pt x="16872" y="1805"/>
                  </a:cubicBezTo>
                  <a:cubicBezTo>
                    <a:pt x="16999" y="1448"/>
                    <a:pt x="17174" y="1134"/>
                    <a:pt x="17400" y="861"/>
                  </a:cubicBezTo>
                  <a:cubicBezTo>
                    <a:pt x="17625" y="590"/>
                    <a:pt x="17889" y="380"/>
                    <a:pt x="18187" y="227"/>
                  </a:cubicBezTo>
                  <a:cubicBezTo>
                    <a:pt x="18487" y="77"/>
                    <a:pt x="18808" y="0"/>
                    <a:pt x="19152" y="0"/>
                  </a:cubicBezTo>
                  <a:cubicBezTo>
                    <a:pt x="19480" y="0"/>
                    <a:pt x="19795" y="77"/>
                    <a:pt x="20095" y="227"/>
                  </a:cubicBezTo>
                  <a:cubicBezTo>
                    <a:pt x="20395" y="380"/>
                    <a:pt x="20656" y="590"/>
                    <a:pt x="20882" y="861"/>
                  </a:cubicBezTo>
                  <a:cubicBezTo>
                    <a:pt x="21108" y="1134"/>
                    <a:pt x="21285" y="1448"/>
                    <a:pt x="21412" y="1805"/>
                  </a:cubicBezTo>
                  <a:cubicBezTo>
                    <a:pt x="21537" y="2162"/>
                    <a:pt x="21599" y="2539"/>
                    <a:pt x="21599" y="2937"/>
                  </a:cubicBezTo>
                  <a:cubicBezTo>
                    <a:pt x="21599" y="3458"/>
                    <a:pt x="21499" y="3939"/>
                    <a:pt x="21295" y="4371"/>
                  </a:cubicBezTo>
                  <a:cubicBezTo>
                    <a:pt x="21093" y="4800"/>
                    <a:pt x="20820" y="5151"/>
                    <a:pt x="20474" y="5419"/>
                  </a:cubicBezTo>
                </a:path>
              </a:pathLst>
            </a:custGeom>
            <a:solidFill>
              <a:schemeClr val="bg1"/>
            </a:solidFill>
            <a:ln>
              <a:solidFill>
                <a:srgbClr val="216AA9"/>
              </a:solidFill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A1FBC3B9-D81D-428F-83F3-BCD79A2A43D9}"/>
              </a:ext>
            </a:extLst>
          </p:cNvPr>
          <p:cNvGrpSpPr/>
          <p:nvPr/>
        </p:nvGrpSpPr>
        <p:grpSpPr>
          <a:xfrm>
            <a:off x="6040612" y="8013397"/>
            <a:ext cx="1553227" cy="1553634"/>
            <a:chOff x="13144537" y="8364819"/>
            <a:chExt cx="1553227" cy="1553634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CA244445-C66A-4A49-A81E-0732B7B81738}"/>
                </a:ext>
              </a:extLst>
            </p:cNvPr>
            <p:cNvSpPr/>
            <p:nvPr/>
          </p:nvSpPr>
          <p:spPr bwMode="auto">
            <a:xfrm>
              <a:off x="13144537" y="8364819"/>
              <a:ext cx="1553227" cy="1553634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rgbClr val="216A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AutoShape 82">
              <a:extLst>
                <a:ext uri="{FF2B5EF4-FFF2-40B4-BE49-F238E27FC236}">
                  <a16:creationId xmlns:a16="http://schemas.microsoft.com/office/drawing/2014/main" id="{CE9DEEA3-04E4-446E-88C4-0C12764375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1410" y="8827448"/>
              <a:ext cx="630772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3767" y="5419"/>
                  </a:moveTo>
                  <a:cubicBezTo>
                    <a:pt x="4051" y="5419"/>
                    <a:pt x="4271" y="5505"/>
                    <a:pt x="4428" y="5687"/>
                  </a:cubicBezTo>
                  <a:cubicBezTo>
                    <a:pt x="4586" y="5865"/>
                    <a:pt x="4701" y="6078"/>
                    <a:pt x="4766" y="6326"/>
                  </a:cubicBezTo>
                  <a:cubicBezTo>
                    <a:pt x="4835" y="6574"/>
                    <a:pt x="4879" y="6836"/>
                    <a:pt x="4893" y="7106"/>
                  </a:cubicBezTo>
                  <a:cubicBezTo>
                    <a:pt x="4910" y="7377"/>
                    <a:pt x="4917" y="7596"/>
                    <a:pt x="4917" y="7760"/>
                  </a:cubicBezTo>
                  <a:lnTo>
                    <a:pt x="4917" y="9856"/>
                  </a:lnTo>
                  <a:cubicBezTo>
                    <a:pt x="4809" y="9928"/>
                    <a:pt x="4720" y="10015"/>
                    <a:pt x="4646" y="10110"/>
                  </a:cubicBezTo>
                  <a:cubicBezTo>
                    <a:pt x="4574" y="10208"/>
                    <a:pt x="4468" y="10257"/>
                    <a:pt x="4329" y="10257"/>
                  </a:cubicBezTo>
                  <a:lnTo>
                    <a:pt x="561" y="10257"/>
                  </a:lnTo>
                  <a:cubicBezTo>
                    <a:pt x="439" y="10257"/>
                    <a:pt x="338" y="10208"/>
                    <a:pt x="256" y="10110"/>
                  </a:cubicBezTo>
                  <a:cubicBezTo>
                    <a:pt x="177" y="10015"/>
                    <a:pt x="93" y="9928"/>
                    <a:pt x="0" y="9856"/>
                  </a:cubicBezTo>
                  <a:lnTo>
                    <a:pt x="0" y="7760"/>
                  </a:lnTo>
                  <a:cubicBezTo>
                    <a:pt x="0" y="7596"/>
                    <a:pt x="4" y="7377"/>
                    <a:pt x="12" y="7106"/>
                  </a:cubicBezTo>
                  <a:cubicBezTo>
                    <a:pt x="19" y="6836"/>
                    <a:pt x="57" y="6574"/>
                    <a:pt x="124" y="6326"/>
                  </a:cubicBezTo>
                  <a:cubicBezTo>
                    <a:pt x="196" y="6078"/>
                    <a:pt x="309" y="5865"/>
                    <a:pt x="465" y="5687"/>
                  </a:cubicBezTo>
                  <a:cubicBezTo>
                    <a:pt x="624" y="5508"/>
                    <a:pt x="842" y="5419"/>
                    <a:pt x="1123" y="5419"/>
                  </a:cubicBezTo>
                  <a:cubicBezTo>
                    <a:pt x="782" y="5151"/>
                    <a:pt x="508" y="4803"/>
                    <a:pt x="304" y="4377"/>
                  </a:cubicBezTo>
                  <a:cubicBezTo>
                    <a:pt x="103" y="3950"/>
                    <a:pt x="0" y="3469"/>
                    <a:pt x="0" y="2937"/>
                  </a:cubicBezTo>
                  <a:cubicBezTo>
                    <a:pt x="0" y="2539"/>
                    <a:pt x="64" y="2162"/>
                    <a:pt x="189" y="1805"/>
                  </a:cubicBezTo>
                  <a:cubicBezTo>
                    <a:pt x="316" y="1448"/>
                    <a:pt x="491" y="1134"/>
                    <a:pt x="717" y="861"/>
                  </a:cubicBezTo>
                  <a:cubicBezTo>
                    <a:pt x="943" y="590"/>
                    <a:pt x="1207" y="380"/>
                    <a:pt x="1504" y="227"/>
                  </a:cubicBezTo>
                  <a:cubicBezTo>
                    <a:pt x="1804" y="77"/>
                    <a:pt x="2119" y="0"/>
                    <a:pt x="2445" y="0"/>
                  </a:cubicBezTo>
                  <a:cubicBezTo>
                    <a:pt x="2793" y="0"/>
                    <a:pt x="3115" y="77"/>
                    <a:pt x="3412" y="227"/>
                  </a:cubicBezTo>
                  <a:cubicBezTo>
                    <a:pt x="3712" y="380"/>
                    <a:pt x="3969" y="590"/>
                    <a:pt x="4188" y="861"/>
                  </a:cubicBezTo>
                  <a:cubicBezTo>
                    <a:pt x="4406" y="1134"/>
                    <a:pt x="4584" y="1448"/>
                    <a:pt x="4716" y="1805"/>
                  </a:cubicBezTo>
                  <a:cubicBezTo>
                    <a:pt x="4850" y="2162"/>
                    <a:pt x="4917" y="2539"/>
                    <a:pt x="4917" y="2937"/>
                  </a:cubicBezTo>
                  <a:cubicBezTo>
                    <a:pt x="4917" y="3458"/>
                    <a:pt x="4814" y="3939"/>
                    <a:pt x="4603" y="4371"/>
                  </a:cubicBezTo>
                  <a:cubicBezTo>
                    <a:pt x="4392" y="4800"/>
                    <a:pt x="4115" y="5151"/>
                    <a:pt x="3767" y="5419"/>
                  </a:cubicBezTo>
                  <a:moveTo>
                    <a:pt x="18165" y="12062"/>
                  </a:moveTo>
                  <a:cubicBezTo>
                    <a:pt x="18672" y="12604"/>
                    <a:pt x="19070" y="13142"/>
                    <a:pt x="19356" y="13669"/>
                  </a:cubicBezTo>
                  <a:cubicBezTo>
                    <a:pt x="19641" y="14196"/>
                    <a:pt x="19788" y="14801"/>
                    <a:pt x="19788" y="15480"/>
                  </a:cubicBezTo>
                  <a:lnTo>
                    <a:pt x="19788" y="20816"/>
                  </a:lnTo>
                  <a:cubicBezTo>
                    <a:pt x="19694" y="20868"/>
                    <a:pt x="19620" y="20931"/>
                    <a:pt x="19557" y="20995"/>
                  </a:cubicBezTo>
                  <a:cubicBezTo>
                    <a:pt x="19497" y="21061"/>
                    <a:pt x="19425" y="21122"/>
                    <a:pt x="19344" y="21191"/>
                  </a:cubicBezTo>
                  <a:cubicBezTo>
                    <a:pt x="19262" y="21251"/>
                    <a:pt x="19173" y="21317"/>
                    <a:pt x="19075" y="21386"/>
                  </a:cubicBezTo>
                  <a:cubicBezTo>
                    <a:pt x="18976" y="21455"/>
                    <a:pt x="18835" y="21528"/>
                    <a:pt x="18662" y="21599"/>
                  </a:cubicBezTo>
                  <a:lnTo>
                    <a:pt x="2942" y="21599"/>
                  </a:lnTo>
                  <a:cubicBezTo>
                    <a:pt x="2675" y="21599"/>
                    <a:pt x="2467" y="21499"/>
                    <a:pt x="2318" y="21291"/>
                  </a:cubicBezTo>
                  <a:cubicBezTo>
                    <a:pt x="2167" y="21081"/>
                    <a:pt x="2003" y="20926"/>
                    <a:pt x="1819" y="20816"/>
                  </a:cubicBezTo>
                  <a:lnTo>
                    <a:pt x="1819" y="15480"/>
                  </a:lnTo>
                  <a:cubicBezTo>
                    <a:pt x="1819" y="14763"/>
                    <a:pt x="1989" y="14127"/>
                    <a:pt x="2335" y="13571"/>
                  </a:cubicBezTo>
                  <a:cubicBezTo>
                    <a:pt x="2678" y="13018"/>
                    <a:pt x="3052" y="12511"/>
                    <a:pt x="3460" y="12062"/>
                  </a:cubicBezTo>
                  <a:cubicBezTo>
                    <a:pt x="3535" y="11970"/>
                    <a:pt x="3633" y="11869"/>
                    <a:pt x="3753" y="11766"/>
                  </a:cubicBezTo>
                  <a:cubicBezTo>
                    <a:pt x="3873" y="11659"/>
                    <a:pt x="4000" y="11590"/>
                    <a:pt x="4137" y="11553"/>
                  </a:cubicBezTo>
                  <a:cubicBezTo>
                    <a:pt x="4276" y="11495"/>
                    <a:pt x="4432" y="11466"/>
                    <a:pt x="4610" y="11455"/>
                  </a:cubicBezTo>
                  <a:cubicBezTo>
                    <a:pt x="4785" y="11446"/>
                    <a:pt x="4956" y="11423"/>
                    <a:pt x="5126" y="11388"/>
                  </a:cubicBezTo>
                  <a:cubicBezTo>
                    <a:pt x="5594" y="11299"/>
                    <a:pt x="6091" y="11210"/>
                    <a:pt x="6621" y="11121"/>
                  </a:cubicBezTo>
                  <a:cubicBezTo>
                    <a:pt x="7149" y="11034"/>
                    <a:pt x="7665" y="10945"/>
                    <a:pt x="8172" y="10853"/>
                  </a:cubicBezTo>
                  <a:cubicBezTo>
                    <a:pt x="7483" y="10326"/>
                    <a:pt x="6928" y="9632"/>
                    <a:pt x="6513" y="8762"/>
                  </a:cubicBezTo>
                  <a:cubicBezTo>
                    <a:pt x="6093" y="7896"/>
                    <a:pt x="5884" y="6940"/>
                    <a:pt x="5884" y="5903"/>
                  </a:cubicBezTo>
                  <a:cubicBezTo>
                    <a:pt x="5884" y="5097"/>
                    <a:pt x="6016" y="4331"/>
                    <a:pt x="6275" y="3608"/>
                  </a:cubicBezTo>
                  <a:cubicBezTo>
                    <a:pt x="6535" y="2885"/>
                    <a:pt x="6887" y="2260"/>
                    <a:pt x="7331" y="1733"/>
                  </a:cubicBezTo>
                  <a:cubicBezTo>
                    <a:pt x="7778" y="1203"/>
                    <a:pt x="8299" y="786"/>
                    <a:pt x="8894" y="472"/>
                  </a:cubicBezTo>
                  <a:cubicBezTo>
                    <a:pt x="9494" y="158"/>
                    <a:pt x="10125" y="3"/>
                    <a:pt x="10802" y="3"/>
                  </a:cubicBezTo>
                  <a:cubicBezTo>
                    <a:pt x="11476" y="3"/>
                    <a:pt x="12112" y="158"/>
                    <a:pt x="12710" y="472"/>
                  </a:cubicBezTo>
                  <a:cubicBezTo>
                    <a:pt x="13307" y="786"/>
                    <a:pt x="13826" y="1203"/>
                    <a:pt x="14272" y="1733"/>
                  </a:cubicBezTo>
                  <a:cubicBezTo>
                    <a:pt x="14716" y="2260"/>
                    <a:pt x="15067" y="2885"/>
                    <a:pt x="15328" y="3608"/>
                  </a:cubicBezTo>
                  <a:cubicBezTo>
                    <a:pt x="15590" y="4331"/>
                    <a:pt x="15719" y="5097"/>
                    <a:pt x="15719" y="5903"/>
                  </a:cubicBezTo>
                  <a:cubicBezTo>
                    <a:pt x="15719" y="6939"/>
                    <a:pt x="15513" y="7890"/>
                    <a:pt x="15100" y="8757"/>
                  </a:cubicBezTo>
                  <a:cubicBezTo>
                    <a:pt x="14685" y="9620"/>
                    <a:pt x="14128" y="10320"/>
                    <a:pt x="13432" y="10853"/>
                  </a:cubicBezTo>
                  <a:cubicBezTo>
                    <a:pt x="13936" y="10945"/>
                    <a:pt x="14452" y="11031"/>
                    <a:pt x="14978" y="11115"/>
                  </a:cubicBezTo>
                  <a:cubicBezTo>
                    <a:pt x="15504" y="11198"/>
                    <a:pt x="16005" y="11288"/>
                    <a:pt x="16478" y="11388"/>
                  </a:cubicBezTo>
                  <a:cubicBezTo>
                    <a:pt x="16653" y="11426"/>
                    <a:pt x="16826" y="11449"/>
                    <a:pt x="16994" y="11455"/>
                  </a:cubicBezTo>
                  <a:cubicBezTo>
                    <a:pt x="17162" y="11466"/>
                    <a:pt x="17323" y="11495"/>
                    <a:pt x="17467" y="11553"/>
                  </a:cubicBezTo>
                  <a:cubicBezTo>
                    <a:pt x="17603" y="11590"/>
                    <a:pt x="17731" y="11659"/>
                    <a:pt x="17851" y="11766"/>
                  </a:cubicBezTo>
                  <a:cubicBezTo>
                    <a:pt x="17966" y="11869"/>
                    <a:pt x="18074" y="11970"/>
                    <a:pt x="18165" y="12062"/>
                  </a:cubicBezTo>
                  <a:moveTo>
                    <a:pt x="20474" y="5419"/>
                  </a:moveTo>
                  <a:cubicBezTo>
                    <a:pt x="20757" y="5419"/>
                    <a:pt x="20973" y="5505"/>
                    <a:pt x="21124" y="5687"/>
                  </a:cubicBezTo>
                  <a:cubicBezTo>
                    <a:pt x="21271" y="5865"/>
                    <a:pt x="21381" y="6078"/>
                    <a:pt x="21448" y="6326"/>
                  </a:cubicBezTo>
                  <a:cubicBezTo>
                    <a:pt x="21520" y="6574"/>
                    <a:pt x="21561" y="6836"/>
                    <a:pt x="21576" y="7106"/>
                  </a:cubicBezTo>
                  <a:cubicBezTo>
                    <a:pt x="21592" y="7377"/>
                    <a:pt x="21599" y="7596"/>
                    <a:pt x="21599" y="7760"/>
                  </a:cubicBezTo>
                  <a:lnTo>
                    <a:pt x="21599" y="9856"/>
                  </a:lnTo>
                  <a:cubicBezTo>
                    <a:pt x="21508" y="9928"/>
                    <a:pt x="21422" y="10015"/>
                    <a:pt x="21340" y="10110"/>
                  </a:cubicBezTo>
                  <a:cubicBezTo>
                    <a:pt x="21261" y="10208"/>
                    <a:pt x="21158" y="10257"/>
                    <a:pt x="21036" y="10257"/>
                  </a:cubicBezTo>
                  <a:lnTo>
                    <a:pt x="17268" y="10257"/>
                  </a:lnTo>
                  <a:cubicBezTo>
                    <a:pt x="17131" y="10257"/>
                    <a:pt x="17023" y="10208"/>
                    <a:pt x="16953" y="10110"/>
                  </a:cubicBezTo>
                  <a:cubicBezTo>
                    <a:pt x="16879" y="10015"/>
                    <a:pt x="16790" y="9928"/>
                    <a:pt x="16682" y="9856"/>
                  </a:cubicBezTo>
                  <a:lnTo>
                    <a:pt x="16682" y="7760"/>
                  </a:lnTo>
                  <a:cubicBezTo>
                    <a:pt x="16682" y="7596"/>
                    <a:pt x="16692" y="7377"/>
                    <a:pt x="16706" y="7106"/>
                  </a:cubicBezTo>
                  <a:cubicBezTo>
                    <a:pt x="16720" y="6836"/>
                    <a:pt x="16766" y="6574"/>
                    <a:pt x="16836" y="6326"/>
                  </a:cubicBezTo>
                  <a:cubicBezTo>
                    <a:pt x="16912" y="6078"/>
                    <a:pt x="17023" y="5865"/>
                    <a:pt x="17183" y="5687"/>
                  </a:cubicBezTo>
                  <a:cubicBezTo>
                    <a:pt x="17337" y="5508"/>
                    <a:pt x="17556" y="5419"/>
                    <a:pt x="17829" y="5419"/>
                  </a:cubicBezTo>
                  <a:cubicBezTo>
                    <a:pt x="17488" y="5151"/>
                    <a:pt x="17210" y="4803"/>
                    <a:pt x="16999" y="4377"/>
                  </a:cubicBezTo>
                  <a:cubicBezTo>
                    <a:pt x="16788" y="3950"/>
                    <a:pt x="16682" y="3469"/>
                    <a:pt x="16682" y="2937"/>
                  </a:cubicBezTo>
                  <a:cubicBezTo>
                    <a:pt x="16682" y="2539"/>
                    <a:pt x="16744" y="2162"/>
                    <a:pt x="16872" y="1805"/>
                  </a:cubicBezTo>
                  <a:cubicBezTo>
                    <a:pt x="16999" y="1448"/>
                    <a:pt x="17174" y="1134"/>
                    <a:pt x="17400" y="861"/>
                  </a:cubicBezTo>
                  <a:cubicBezTo>
                    <a:pt x="17625" y="590"/>
                    <a:pt x="17889" y="380"/>
                    <a:pt x="18187" y="227"/>
                  </a:cubicBezTo>
                  <a:cubicBezTo>
                    <a:pt x="18487" y="77"/>
                    <a:pt x="18808" y="0"/>
                    <a:pt x="19152" y="0"/>
                  </a:cubicBezTo>
                  <a:cubicBezTo>
                    <a:pt x="19480" y="0"/>
                    <a:pt x="19795" y="77"/>
                    <a:pt x="20095" y="227"/>
                  </a:cubicBezTo>
                  <a:cubicBezTo>
                    <a:pt x="20395" y="380"/>
                    <a:pt x="20656" y="590"/>
                    <a:pt x="20882" y="861"/>
                  </a:cubicBezTo>
                  <a:cubicBezTo>
                    <a:pt x="21108" y="1134"/>
                    <a:pt x="21285" y="1448"/>
                    <a:pt x="21412" y="1805"/>
                  </a:cubicBezTo>
                  <a:cubicBezTo>
                    <a:pt x="21537" y="2162"/>
                    <a:pt x="21599" y="2539"/>
                    <a:pt x="21599" y="2937"/>
                  </a:cubicBezTo>
                  <a:cubicBezTo>
                    <a:pt x="21599" y="3458"/>
                    <a:pt x="21499" y="3939"/>
                    <a:pt x="21295" y="4371"/>
                  </a:cubicBezTo>
                  <a:cubicBezTo>
                    <a:pt x="21093" y="4800"/>
                    <a:pt x="20820" y="5151"/>
                    <a:pt x="20474" y="5419"/>
                  </a:cubicBezTo>
                </a:path>
              </a:pathLst>
            </a:custGeom>
            <a:solidFill>
              <a:schemeClr val="bg1"/>
            </a:solidFill>
            <a:ln>
              <a:solidFill>
                <a:srgbClr val="216AA9"/>
              </a:solidFill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C2A22994-87BE-4162-8124-8ED16BE1FB28}"/>
              </a:ext>
            </a:extLst>
          </p:cNvPr>
          <p:cNvGrpSpPr/>
          <p:nvPr/>
        </p:nvGrpSpPr>
        <p:grpSpPr>
          <a:xfrm>
            <a:off x="16480300" y="7805067"/>
            <a:ext cx="1553227" cy="1553634"/>
            <a:chOff x="13144537" y="8364819"/>
            <a:chExt cx="1553227" cy="1553634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CE42A515-1C58-4684-A9B7-9818D285DFD1}"/>
                </a:ext>
              </a:extLst>
            </p:cNvPr>
            <p:cNvSpPr/>
            <p:nvPr/>
          </p:nvSpPr>
          <p:spPr bwMode="auto">
            <a:xfrm>
              <a:off x="13144537" y="8364819"/>
              <a:ext cx="1553227" cy="1553634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rgbClr val="216A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9" name="AutoShape 82">
              <a:extLst>
                <a:ext uri="{FF2B5EF4-FFF2-40B4-BE49-F238E27FC236}">
                  <a16:creationId xmlns:a16="http://schemas.microsoft.com/office/drawing/2014/main" id="{A0C566F8-641E-46A6-A8EF-09AD02F0D2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1410" y="8827448"/>
              <a:ext cx="630772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3767" y="5419"/>
                  </a:moveTo>
                  <a:cubicBezTo>
                    <a:pt x="4051" y="5419"/>
                    <a:pt x="4271" y="5505"/>
                    <a:pt x="4428" y="5687"/>
                  </a:cubicBezTo>
                  <a:cubicBezTo>
                    <a:pt x="4586" y="5865"/>
                    <a:pt x="4701" y="6078"/>
                    <a:pt x="4766" y="6326"/>
                  </a:cubicBezTo>
                  <a:cubicBezTo>
                    <a:pt x="4835" y="6574"/>
                    <a:pt x="4879" y="6836"/>
                    <a:pt x="4893" y="7106"/>
                  </a:cubicBezTo>
                  <a:cubicBezTo>
                    <a:pt x="4910" y="7377"/>
                    <a:pt x="4917" y="7596"/>
                    <a:pt x="4917" y="7760"/>
                  </a:cubicBezTo>
                  <a:lnTo>
                    <a:pt x="4917" y="9856"/>
                  </a:lnTo>
                  <a:cubicBezTo>
                    <a:pt x="4809" y="9928"/>
                    <a:pt x="4720" y="10015"/>
                    <a:pt x="4646" y="10110"/>
                  </a:cubicBezTo>
                  <a:cubicBezTo>
                    <a:pt x="4574" y="10208"/>
                    <a:pt x="4468" y="10257"/>
                    <a:pt x="4329" y="10257"/>
                  </a:cubicBezTo>
                  <a:lnTo>
                    <a:pt x="561" y="10257"/>
                  </a:lnTo>
                  <a:cubicBezTo>
                    <a:pt x="439" y="10257"/>
                    <a:pt x="338" y="10208"/>
                    <a:pt x="256" y="10110"/>
                  </a:cubicBezTo>
                  <a:cubicBezTo>
                    <a:pt x="177" y="10015"/>
                    <a:pt x="93" y="9928"/>
                    <a:pt x="0" y="9856"/>
                  </a:cubicBezTo>
                  <a:lnTo>
                    <a:pt x="0" y="7760"/>
                  </a:lnTo>
                  <a:cubicBezTo>
                    <a:pt x="0" y="7596"/>
                    <a:pt x="4" y="7377"/>
                    <a:pt x="12" y="7106"/>
                  </a:cubicBezTo>
                  <a:cubicBezTo>
                    <a:pt x="19" y="6836"/>
                    <a:pt x="57" y="6574"/>
                    <a:pt x="124" y="6326"/>
                  </a:cubicBezTo>
                  <a:cubicBezTo>
                    <a:pt x="196" y="6078"/>
                    <a:pt x="309" y="5865"/>
                    <a:pt x="465" y="5687"/>
                  </a:cubicBezTo>
                  <a:cubicBezTo>
                    <a:pt x="624" y="5508"/>
                    <a:pt x="842" y="5419"/>
                    <a:pt x="1123" y="5419"/>
                  </a:cubicBezTo>
                  <a:cubicBezTo>
                    <a:pt x="782" y="5151"/>
                    <a:pt x="508" y="4803"/>
                    <a:pt x="304" y="4377"/>
                  </a:cubicBezTo>
                  <a:cubicBezTo>
                    <a:pt x="103" y="3950"/>
                    <a:pt x="0" y="3469"/>
                    <a:pt x="0" y="2937"/>
                  </a:cubicBezTo>
                  <a:cubicBezTo>
                    <a:pt x="0" y="2539"/>
                    <a:pt x="64" y="2162"/>
                    <a:pt x="189" y="1805"/>
                  </a:cubicBezTo>
                  <a:cubicBezTo>
                    <a:pt x="316" y="1448"/>
                    <a:pt x="491" y="1134"/>
                    <a:pt x="717" y="861"/>
                  </a:cubicBezTo>
                  <a:cubicBezTo>
                    <a:pt x="943" y="590"/>
                    <a:pt x="1207" y="380"/>
                    <a:pt x="1504" y="227"/>
                  </a:cubicBezTo>
                  <a:cubicBezTo>
                    <a:pt x="1804" y="77"/>
                    <a:pt x="2119" y="0"/>
                    <a:pt x="2445" y="0"/>
                  </a:cubicBezTo>
                  <a:cubicBezTo>
                    <a:pt x="2793" y="0"/>
                    <a:pt x="3115" y="77"/>
                    <a:pt x="3412" y="227"/>
                  </a:cubicBezTo>
                  <a:cubicBezTo>
                    <a:pt x="3712" y="380"/>
                    <a:pt x="3969" y="590"/>
                    <a:pt x="4188" y="861"/>
                  </a:cubicBezTo>
                  <a:cubicBezTo>
                    <a:pt x="4406" y="1134"/>
                    <a:pt x="4584" y="1448"/>
                    <a:pt x="4716" y="1805"/>
                  </a:cubicBezTo>
                  <a:cubicBezTo>
                    <a:pt x="4850" y="2162"/>
                    <a:pt x="4917" y="2539"/>
                    <a:pt x="4917" y="2937"/>
                  </a:cubicBezTo>
                  <a:cubicBezTo>
                    <a:pt x="4917" y="3458"/>
                    <a:pt x="4814" y="3939"/>
                    <a:pt x="4603" y="4371"/>
                  </a:cubicBezTo>
                  <a:cubicBezTo>
                    <a:pt x="4392" y="4800"/>
                    <a:pt x="4115" y="5151"/>
                    <a:pt x="3767" y="5419"/>
                  </a:cubicBezTo>
                  <a:moveTo>
                    <a:pt x="18165" y="12062"/>
                  </a:moveTo>
                  <a:cubicBezTo>
                    <a:pt x="18672" y="12604"/>
                    <a:pt x="19070" y="13142"/>
                    <a:pt x="19356" y="13669"/>
                  </a:cubicBezTo>
                  <a:cubicBezTo>
                    <a:pt x="19641" y="14196"/>
                    <a:pt x="19788" y="14801"/>
                    <a:pt x="19788" y="15480"/>
                  </a:cubicBezTo>
                  <a:lnTo>
                    <a:pt x="19788" y="20816"/>
                  </a:lnTo>
                  <a:cubicBezTo>
                    <a:pt x="19694" y="20868"/>
                    <a:pt x="19620" y="20931"/>
                    <a:pt x="19557" y="20995"/>
                  </a:cubicBezTo>
                  <a:cubicBezTo>
                    <a:pt x="19497" y="21061"/>
                    <a:pt x="19425" y="21122"/>
                    <a:pt x="19344" y="21191"/>
                  </a:cubicBezTo>
                  <a:cubicBezTo>
                    <a:pt x="19262" y="21251"/>
                    <a:pt x="19173" y="21317"/>
                    <a:pt x="19075" y="21386"/>
                  </a:cubicBezTo>
                  <a:cubicBezTo>
                    <a:pt x="18976" y="21455"/>
                    <a:pt x="18835" y="21528"/>
                    <a:pt x="18662" y="21599"/>
                  </a:cubicBezTo>
                  <a:lnTo>
                    <a:pt x="2942" y="21599"/>
                  </a:lnTo>
                  <a:cubicBezTo>
                    <a:pt x="2675" y="21599"/>
                    <a:pt x="2467" y="21499"/>
                    <a:pt x="2318" y="21291"/>
                  </a:cubicBezTo>
                  <a:cubicBezTo>
                    <a:pt x="2167" y="21081"/>
                    <a:pt x="2003" y="20926"/>
                    <a:pt x="1819" y="20816"/>
                  </a:cubicBezTo>
                  <a:lnTo>
                    <a:pt x="1819" y="15480"/>
                  </a:lnTo>
                  <a:cubicBezTo>
                    <a:pt x="1819" y="14763"/>
                    <a:pt x="1989" y="14127"/>
                    <a:pt x="2335" y="13571"/>
                  </a:cubicBezTo>
                  <a:cubicBezTo>
                    <a:pt x="2678" y="13018"/>
                    <a:pt x="3052" y="12511"/>
                    <a:pt x="3460" y="12062"/>
                  </a:cubicBezTo>
                  <a:cubicBezTo>
                    <a:pt x="3535" y="11970"/>
                    <a:pt x="3633" y="11869"/>
                    <a:pt x="3753" y="11766"/>
                  </a:cubicBezTo>
                  <a:cubicBezTo>
                    <a:pt x="3873" y="11659"/>
                    <a:pt x="4000" y="11590"/>
                    <a:pt x="4137" y="11553"/>
                  </a:cubicBezTo>
                  <a:cubicBezTo>
                    <a:pt x="4276" y="11495"/>
                    <a:pt x="4432" y="11466"/>
                    <a:pt x="4610" y="11455"/>
                  </a:cubicBezTo>
                  <a:cubicBezTo>
                    <a:pt x="4785" y="11446"/>
                    <a:pt x="4956" y="11423"/>
                    <a:pt x="5126" y="11388"/>
                  </a:cubicBezTo>
                  <a:cubicBezTo>
                    <a:pt x="5594" y="11299"/>
                    <a:pt x="6091" y="11210"/>
                    <a:pt x="6621" y="11121"/>
                  </a:cubicBezTo>
                  <a:cubicBezTo>
                    <a:pt x="7149" y="11034"/>
                    <a:pt x="7665" y="10945"/>
                    <a:pt x="8172" y="10853"/>
                  </a:cubicBezTo>
                  <a:cubicBezTo>
                    <a:pt x="7483" y="10326"/>
                    <a:pt x="6928" y="9632"/>
                    <a:pt x="6513" y="8762"/>
                  </a:cubicBezTo>
                  <a:cubicBezTo>
                    <a:pt x="6093" y="7896"/>
                    <a:pt x="5884" y="6940"/>
                    <a:pt x="5884" y="5903"/>
                  </a:cubicBezTo>
                  <a:cubicBezTo>
                    <a:pt x="5884" y="5097"/>
                    <a:pt x="6016" y="4331"/>
                    <a:pt x="6275" y="3608"/>
                  </a:cubicBezTo>
                  <a:cubicBezTo>
                    <a:pt x="6535" y="2885"/>
                    <a:pt x="6887" y="2260"/>
                    <a:pt x="7331" y="1733"/>
                  </a:cubicBezTo>
                  <a:cubicBezTo>
                    <a:pt x="7778" y="1203"/>
                    <a:pt x="8299" y="786"/>
                    <a:pt x="8894" y="472"/>
                  </a:cubicBezTo>
                  <a:cubicBezTo>
                    <a:pt x="9494" y="158"/>
                    <a:pt x="10125" y="3"/>
                    <a:pt x="10802" y="3"/>
                  </a:cubicBezTo>
                  <a:cubicBezTo>
                    <a:pt x="11476" y="3"/>
                    <a:pt x="12112" y="158"/>
                    <a:pt x="12710" y="472"/>
                  </a:cubicBezTo>
                  <a:cubicBezTo>
                    <a:pt x="13307" y="786"/>
                    <a:pt x="13826" y="1203"/>
                    <a:pt x="14272" y="1733"/>
                  </a:cubicBezTo>
                  <a:cubicBezTo>
                    <a:pt x="14716" y="2260"/>
                    <a:pt x="15067" y="2885"/>
                    <a:pt x="15328" y="3608"/>
                  </a:cubicBezTo>
                  <a:cubicBezTo>
                    <a:pt x="15590" y="4331"/>
                    <a:pt x="15719" y="5097"/>
                    <a:pt x="15719" y="5903"/>
                  </a:cubicBezTo>
                  <a:cubicBezTo>
                    <a:pt x="15719" y="6939"/>
                    <a:pt x="15513" y="7890"/>
                    <a:pt x="15100" y="8757"/>
                  </a:cubicBezTo>
                  <a:cubicBezTo>
                    <a:pt x="14685" y="9620"/>
                    <a:pt x="14128" y="10320"/>
                    <a:pt x="13432" y="10853"/>
                  </a:cubicBezTo>
                  <a:cubicBezTo>
                    <a:pt x="13936" y="10945"/>
                    <a:pt x="14452" y="11031"/>
                    <a:pt x="14978" y="11115"/>
                  </a:cubicBezTo>
                  <a:cubicBezTo>
                    <a:pt x="15504" y="11198"/>
                    <a:pt x="16005" y="11288"/>
                    <a:pt x="16478" y="11388"/>
                  </a:cubicBezTo>
                  <a:cubicBezTo>
                    <a:pt x="16653" y="11426"/>
                    <a:pt x="16826" y="11449"/>
                    <a:pt x="16994" y="11455"/>
                  </a:cubicBezTo>
                  <a:cubicBezTo>
                    <a:pt x="17162" y="11466"/>
                    <a:pt x="17323" y="11495"/>
                    <a:pt x="17467" y="11553"/>
                  </a:cubicBezTo>
                  <a:cubicBezTo>
                    <a:pt x="17603" y="11590"/>
                    <a:pt x="17731" y="11659"/>
                    <a:pt x="17851" y="11766"/>
                  </a:cubicBezTo>
                  <a:cubicBezTo>
                    <a:pt x="17966" y="11869"/>
                    <a:pt x="18074" y="11970"/>
                    <a:pt x="18165" y="12062"/>
                  </a:cubicBezTo>
                  <a:moveTo>
                    <a:pt x="20474" y="5419"/>
                  </a:moveTo>
                  <a:cubicBezTo>
                    <a:pt x="20757" y="5419"/>
                    <a:pt x="20973" y="5505"/>
                    <a:pt x="21124" y="5687"/>
                  </a:cubicBezTo>
                  <a:cubicBezTo>
                    <a:pt x="21271" y="5865"/>
                    <a:pt x="21381" y="6078"/>
                    <a:pt x="21448" y="6326"/>
                  </a:cubicBezTo>
                  <a:cubicBezTo>
                    <a:pt x="21520" y="6574"/>
                    <a:pt x="21561" y="6836"/>
                    <a:pt x="21576" y="7106"/>
                  </a:cubicBezTo>
                  <a:cubicBezTo>
                    <a:pt x="21592" y="7377"/>
                    <a:pt x="21599" y="7596"/>
                    <a:pt x="21599" y="7760"/>
                  </a:cubicBezTo>
                  <a:lnTo>
                    <a:pt x="21599" y="9856"/>
                  </a:lnTo>
                  <a:cubicBezTo>
                    <a:pt x="21508" y="9928"/>
                    <a:pt x="21422" y="10015"/>
                    <a:pt x="21340" y="10110"/>
                  </a:cubicBezTo>
                  <a:cubicBezTo>
                    <a:pt x="21261" y="10208"/>
                    <a:pt x="21158" y="10257"/>
                    <a:pt x="21036" y="10257"/>
                  </a:cubicBezTo>
                  <a:lnTo>
                    <a:pt x="17268" y="10257"/>
                  </a:lnTo>
                  <a:cubicBezTo>
                    <a:pt x="17131" y="10257"/>
                    <a:pt x="17023" y="10208"/>
                    <a:pt x="16953" y="10110"/>
                  </a:cubicBezTo>
                  <a:cubicBezTo>
                    <a:pt x="16879" y="10015"/>
                    <a:pt x="16790" y="9928"/>
                    <a:pt x="16682" y="9856"/>
                  </a:cubicBezTo>
                  <a:lnTo>
                    <a:pt x="16682" y="7760"/>
                  </a:lnTo>
                  <a:cubicBezTo>
                    <a:pt x="16682" y="7596"/>
                    <a:pt x="16692" y="7377"/>
                    <a:pt x="16706" y="7106"/>
                  </a:cubicBezTo>
                  <a:cubicBezTo>
                    <a:pt x="16720" y="6836"/>
                    <a:pt x="16766" y="6574"/>
                    <a:pt x="16836" y="6326"/>
                  </a:cubicBezTo>
                  <a:cubicBezTo>
                    <a:pt x="16912" y="6078"/>
                    <a:pt x="17023" y="5865"/>
                    <a:pt x="17183" y="5687"/>
                  </a:cubicBezTo>
                  <a:cubicBezTo>
                    <a:pt x="17337" y="5508"/>
                    <a:pt x="17556" y="5419"/>
                    <a:pt x="17829" y="5419"/>
                  </a:cubicBezTo>
                  <a:cubicBezTo>
                    <a:pt x="17488" y="5151"/>
                    <a:pt x="17210" y="4803"/>
                    <a:pt x="16999" y="4377"/>
                  </a:cubicBezTo>
                  <a:cubicBezTo>
                    <a:pt x="16788" y="3950"/>
                    <a:pt x="16682" y="3469"/>
                    <a:pt x="16682" y="2937"/>
                  </a:cubicBezTo>
                  <a:cubicBezTo>
                    <a:pt x="16682" y="2539"/>
                    <a:pt x="16744" y="2162"/>
                    <a:pt x="16872" y="1805"/>
                  </a:cubicBezTo>
                  <a:cubicBezTo>
                    <a:pt x="16999" y="1448"/>
                    <a:pt x="17174" y="1134"/>
                    <a:pt x="17400" y="861"/>
                  </a:cubicBezTo>
                  <a:cubicBezTo>
                    <a:pt x="17625" y="590"/>
                    <a:pt x="17889" y="380"/>
                    <a:pt x="18187" y="227"/>
                  </a:cubicBezTo>
                  <a:cubicBezTo>
                    <a:pt x="18487" y="77"/>
                    <a:pt x="18808" y="0"/>
                    <a:pt x="19152" y="0"/>
                  </a:cubicBezTo>
                  <a:cubicBezTo>
                    <a:pt x="19480" y="0"/>
                    <a:pt x="19795" y="77"/>
                    <a:pt x="20095" y="227"/>
                  </a:cubicBezTo>
                  <a:cubicBezTo>
                    <a:pt x="20395" y="380"/>
                    <a:pt x="20656" y="590"/>
                    <a:pt x="20882" y="861"/>
                  </a:cubicBezTo>
                  <a:cubicBezTo>
                    <a:pt x="21108" y="1134"/>
                    <a:pt x="21285" y="1448"/>
                    <a:pt x="21412" y="1805"/>
                  </a:cubicBezTo>
                  <a:cubicBezTo>
                    <a:pt x="21537" y="2162"/>
                    <a:pt x="21599" y="2539"/>
                    <a:pt x="21599" y="2937"/>
                  </a:cubicBezTo>
                  <a:cubicBezTo>
                    <a:pt x="21599" y="3458"/>
                    <a:pt x="21499" y="3939"/>
                    <a:pt x="21295" y="4371"/>
                  </a:cubicBezTo>
                  <a:cubicBezTo>
                    <a:pt x="21093" y="4800"/>
                    <a:pt x="20820" y="5151"/>
                    <a:pt x="20474" y="5419"/>
                  </a:cubicBezTo>
                </a:path>
              </a:pathLst>
            </a:custGeom>
            <a:solidFill>
              <a:schemeClr val="bg1"/>
            </a:solidFill>
            <a:ln>
              <a:solidFill>
                <a:srgbClr val="216AA9"/>
              </a:solidFill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2653F83C-0D88-4361-BF85-4F8DCE94207C}"/>
              </a:ext>
            </a:extLst>
          </p:cNvPr>
          <p:cNvSpPr txBox="1"/>
          <p:nvPr/>
        </p:nvSpPr>
        <p:spPr>
          <a:xfrm>
            <a:off x="104512" y="9222301"/>
            <a:ext cx="7324241" cy="1846623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en-US" sz="3600" dirty="0" err="1">
                <a:latin typeface="Arial Narrow" panose="020B0606020202030204" pitchFamily="34" charset="0"/>
                <a:cs typeface="Lato Light"/>
              </a:rPr>
              <a:t>cadru</a:t>
            </a:r>
            <a:r>
              <a:rPr lang="en-US" sz="3600" dirty="0">
                <a:latin typeface="Arial Narrow" panose="020B0606020202030204" pitchFamily="34" charset="0"/>
                <a:cs typeface="Lato Light"/>
              </a:rPr>
              <a:t> didactic din </a:t>
            </a:r>
            <a:r>
              <a:rPr lang="en-US" sz="3600" dirty="0" err="1">
                <a:latin typeface="Arial Narrow" panose="020B0606020202030204" pitchFamily="34" charset="0"/>
                <a:cs typeface="Lato Light"/>
              </a:rPr>
              <a:t>institu</a:t>
            </a:r>
            <a:r>
              <a:rPr lang="ro-RO" sz="3600" dirty="0">
                <a:latin typeface="Arial Narrow" panose="020B0606020202030204" pitchFamily="34" charset="0"/>
                <a:cs typeface="Lato Light"/>
              </a:rPr>
              <a:t>ț</a:t>
            </a:r>
            <a:r>
              <a:rPr lang="en-US" sz="3600" dirty="0" err="1">
                <a:latin typeface="Arial Narrow" panose="020B0606020202030204" pitchFamily="34" charset="0"/>
                <a:cs typeface="Lato Light"/>
              </a:rPr>
              <a:t>ie</a:t>
            </a:r>
            <a:r>
              <a:rPr lang="en-US" sz="3600" dirty="0">
                <a:latin typeface="Arial Narrow" panose="020B0606020202030204" pitchFamily="34" charset="0"/>
                <a:cs typeface="Lato Light"/>
              </a:rPr>
              <a:t>, cu </a:t>
            </a:r>
            <a:r>
              <a:rPr lang="en-US" sz="3600" dirty="0" err="1">
                <a:latin typeface="Arial Narrow" panose="020B0606020202030204" pitchFamily="34" charset="0"/>
                <a:cs typeface="Lato Light"/>
              </a:rPr>
              <a:t>competen</a:t>
            </a:r>
            <a:r>
              <a:rPr lang="ro-RO" sz="3600" dirty="0">
                <a:latin typeface="Arial Narrow" panose="020B0606020202030204" pitchFamily="34" charset="0"/>
                <a:cs typeface="Lato Light"/>
              </a:rPr>
              <a:t>ț</a:t>
            </a:r>
            <a:r>
              <a:rPr lang="en-US" sz="3600" dirty="0">
                <a:latin typeface="Arial Narrow" panose="020B0606020202030204" pitchFamily="34" charset="0"/>
                <a:cs typeface="Lato Light"/>
              </a:rPr>
              <a:t>e de </a:t>
            </a:r>
            <a:r>
              <a:rPr lang="en-US" sz="3600" dirty="0" err="1">
                <a:latin typeface="Arial Narrow" panose="020B0606020202030204" pitchFamily="34" charset="0"/>
                <a:cs typeface="Lato Light"/>
              </a:rPr>
              <a:t>limba</a:t>
            </a:r>
            <a:r>
              <a:rPr lang="en-US" sz="3600" dirty="0">
                <a:latin typeface="Arial Narrow" panose="020B0606020202030204" pitchFamily="34" charset="0"/>
                <a:cs typeface="Lato Light"/>
              </a:rPr>
              <a:t> </a:t>
            </a:r>
            <a:r>
              <a:rPr lang="en-US" sz="3600" dirty="0" err="1">
                <a:latin typeface="Arial Narrow" panose="020B0606020202030204" pitchFamily="34" charset="0"/>
                <a:cs typeface="Lato Light"/>
              </a:rPr>
              <a:t>englez</a:t>
            </a:r>
            <a:r>
              <a:rPr lang="ro-RO" sz="3600" dirty="0">
                <a:latin typeface="Arial Narrow" panose="020B0606020202030204" pitchFamily="34" charset="0"/>
                <a:cs typeface="Lato Light"/>
              </a:rPr>
              <a:t>ă</a:t>
            </a:r>
            <a:r>
              <a:rPr lang="en-US" sz="3600" dirty="0">
                <a:latin typeface="Arial Narrow" panose="020B0606020202030204" pitchFamily="34" charset="0"/>
                <a:cs typeface="Lato Light"/>
              </a:rPr>
              <a:t> </a:t>
            </a:r>
          </a:p>
          <a:p>
            <a:pPr algn="ctr"/>
            <a:r>
              <a:rPr lang="en-US" sz="3600" dirty="0" err="1">
                <a:latin typeface="Arial Narrow" panose="020B0606020202030204" pitchFamily="34" charset="0"/>
                <a:cs typeface="Lato Light"/>
              </a:rPr>
              <a:t>Cunostin</a:t>
            </a:r>
            <a:r>
              <a:rPr lang="ro-RO" sz="3600" dirty="0">
                <a:latin typeface="Arial Narrow" panose="020B0606020202030204" pitchFamily="34" charset="0"/>
                <a:cs typeface="Lato Light"/>
              </a:rPr>
              <a:t>ț</a:t>
            </a:r>
            <a:r>
              <a:rPr lang="en-US" sz="3600" dirty="0">
                <a:latin typeface="Arial Narrow" panose="020B0606020202030204" pitchFamily="34" charset="0"/>
                <a:cs typeface="Lato Light"/>
              </a:rPr>
              <a:t>e </a:t>
            </a:r>
            <a:r>
              <a:rPr lang="ro-RO" sz="3600" dirty="0">
                <a:latin typeface="Arial Narrow" panose="020B0606020202030204" pitchFamily="34" charset="0"/>
                <a:cs typeface="Lato Light"/>
              </a:rPr>
              <a:t>î</a:t>
            </a:r>
            <a:r>
              <a:rPr lang="en-US" sz="3600" dirty="0">
                <a:latin typeface="Arial Narrow" panose="020B0606020202030204" pitchFamily="34" charset="0"/>
                <a:cs typeface="Lato Light"/>
              </a:rPr>
              <a:t>n </a:t>
            </a:r>
            <a:r>
              <a:rPr lang="en-US" sz="3600" dirty="0" err="1">
                <a:latin typeface="Arial Narrow" panose="020B0606020202030204" pitchFamily="34" charset="0"/>
                <a:cs typeface="Lato Light"/>
              </a:rPr>
              <a:t>domeniul</a:t>
            </a:r>
            <a:r>
              <a:rPr lang="en-US" sz="3600" dirty="0">
                <a:latin typeface="Arial Narrow" panose="020B0606020202030204" pitchFamily="34" charset="0"/>
                <a:cs typeface="Lato Light"/>
              </a:rPr>
              <a:t> socio-</a:t>
            </a:r>
            <a:r>
              <a:rPr lang="en-US" sz="3600" dirty="0" err="1">
                <a:latin typeface="Arial Narrow" panose="020B0606020202030204" pitchFamily="34" charset="0"/>
                <a:cs typeface="Lato Light"/>
              </a:rPr>
              <a:t>uman</a:t>
            </a:r>
            <a:r>
              <a:rPr lang="en-US" sz="2800" dirty="0">
                <a:cs typeface="Lato Light"/>
              </a:rPr>
              <a:t>. </a:t>
            </a:r>
          </a:p>
        </p:txBody>
      </p:sp>
      <p:pic>
        <p:nvPicPr>
          <p:cNvPr id="78" name="Picture 7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0EB27B7-0119-438B-A8A1-ED3E2F0C396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096" y="630658"/>
            <a:ext cx="4408312" cy="1259198"/>
          </a:xfrm>
          <a:prstGeom prst="rect">
            <a:avLst/>
          </a:prstGeom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D3C4A001-1D45-40C6-B2E1-1E36C20EE188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46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2" grpId="0"/>
      <p:bldP spid="43" grpId="0"/>
      <p:bldP spid="45" grpId="0"/>
      <p:bldP spid="47" grpId="0"/>
      <p:bldP spid="50" grpId="0"/>
      <p:bldP spid="51" grpId="0"/>
      <p:bldP spid="64" grpId="0" animBg="1"/>
      <p:bldP spid="66" grpId="0" animBg="1"/>
      <p:bldP spid="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1733605" y="1125110"/>
            <a:ext cx="20962938" cy="1436997"/>
            <a:chOff x="1713018" y="1125107"/>
            <a:chExt cx="20962938" cy="1436997"/>
          </a:xfrm>
        </p:grpSpPr>
        <p:sp>
          <p:nvSpPr>
            <p:cNvPr id="106" name="TextBox 105"/>
            <p:cNvSpPr txBox="1"/>
            <p:nvPr/>
          </p:nvSpPr>
          <p:spPr>
            <a:xfrm>
              <a:off x="1713018" y="1125107"/>
              <a:ext cx="20962938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GB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Etapele</a:t>
              </a:r>
              <a:r>
                <a:rPr lang="en-GB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r>
                <a:rPr lang="en-GB" sz="7200" b="1" dirty="0" err="1" smtClean="0">
                  <a:solidFill>
                    <a:schemeClr val="tx2"/>
                  </a:solidFill>
                  <a:latin typeface="Lato Regular"/>
                  <a:cs typeface="Lato Regular"/>
                </a:rPr>
                <a:t>proce</a:t>
              </a:r>
              <a:r>
                <a:rPr lang="ro-RO" sz="72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s</a:t>
              </a:r>
              <a:r>
                <a:rPr lang="en-GB" sz="7200" b="1" dirty="0" err="1" smtClean="0">
                  <a:solidFill>
                    <a:schemeClr val="tx2"/>
                  </a:solidFill>
                  <a:latin typeface="Lato Regular"/>
                  <a:cs typeface="Lato Regular"/>
                </a:rPr>
                <a:t>ului</a:t>
              </a:r>
              <a:r>
                <a:rPr lang="en-GB" sz="72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r>
                <a:rPr lang="en-GB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de </a:t>
              </a:r>
              <a:r>
                <a:rPr lang="en-GB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selec</a:t>
              </a:r>
              <a:r>
                <a:rPr lang="ro-RO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ț</a:t>
              </a:r>
              <a:r>
                <a:rPr lang="en-GB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ie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1EFDB5B-D195-4966-915D-8BE79388E099}"/>
              </a:ext>
            </a:extLst>
          </p:cNvPr>
          <p:cNvGrpSpPr/>
          <p:nvPr/>
        </p:nvGrpSpPr>
        <p:grpSpPr>
          <a:xfrm>
            <a:off x="2234281" y="2984604"/>
            <a:ext cx="7899647" cy="2739175"/>
            <a:chOff x="3300034" y="3694754"/>
            <a:chExt cx="7899647" cy="2739175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10EC992-1E1D-4661-A4CE-15B94C7A6DCF}"/>
                </a:ext>
              </a:extLst>
            </p:cNvPr>
            <p:cNvSpPr/>
            <p:nvPr/>
          </p:nvSpPr>
          <p:spPr bwMode="auto">
            <a:xfrm>
              <a:off x="3300034" y="4123575"/>
              <a:ext cx="1553227" cy="155363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8DDDF5D-B21D-4AC5-80BA-BC14D9D3A2AF}"/>
                </a:ext>
              </a:extLst>
            </p:cNvPr>
            <p:cNvSpPr txBox="1"/>
            <p:nvPr/>
          </p:nvSpPr>
          <p:spPr>
            <a:xfrm>
              <a:off x="5076916" y="3694754"/>
              <a:ext cx="6122765" cy="2739175"/>
            </a:xfrm>
            <a:prstGeom prst="rect">
              <a:avLst/>
            </a:prstGeom>
            <a:noFill/>
          </p:spPr>
          <p:txBody>
            <a:bodyPr wrap="square" lIns="182843" tIns="91422" rIns="182843" bIns="91422" rtlCol="0">
              <a:spAutoFit/>
            </a:bodyPr>
            <a:lstStyle/>
            <a:p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Organizarea</a:t>
              </a:r>
              <a:r>
                <a:rPr lang="en-GB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selec</a:t>
              </a:r>
              <a:r>
                <a:rPr lang="ro-RO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ț</a:t>
              </a:r>
              <a:r>
                <a:rPr lang="en-GB" sz="4200" b="1" dirty="0" err="1" smtClean="0">
                  <a:solidFill>
                    <a:schemeClr val="tx2"/>
                  </a:solidFill>
                  <a:latin typeface="Lato Regular"/>
                  <a:cs typeface="Lato Regular"/>
                </a:rPr>
                <a:t>iei</a:t>
              </a:r>
              <a:endParaRPr lang="ro-RO" sz="42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  <a:p>
              <a:endParaRPr lang="ro-RO" sz="2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  <a:p>
              <a:r>
                <a:rPr lang="ro-RO" sz="3200" dirty="0" smtClean="0">
                  <a:solidFill>
                    <a:schemeClr val="tx2"/>
                  </a:solidFill>
                  <a:latin typeface="Arial Narrow" panose="020B0606020202030204" pitchFamily="34" charset="0"/>
                  <a:cs typeface="Lato Regular"/>
                </a:rPr>
                <a:t>-anunțul se publică pe site </a:t>
              </a:r>
              <a:r>
                <a:rPr lang="ro-RO" sz="3200" dirty="0" smtClean="0">
                  <a:solidFill>
                    <a:schemeClr val="tx2"/>
                  </a:solidFill>
                  <a:latin typeface="Arial Narrow" panose="020B0606020202030204" pitchFamily="34" charset="0"/>
                  <a:cs typeface="Lato Regular"/>
                </a:rPr>
                <a:t>institu</a:t>
              </a:r>
              <a:r>
                <a:rPr lang="ro-RO" sz="3200" dirty="0" smtClean="0">
                  <a:solidFill>
                    <a:schemeClr val="tx2"/>
                  </a:solidFill>
                  <a:latin typeface="Arial Narrow" panose="020B0606020202030204" pitchFamily="34" charset="0"/>
                  <a:cs typeface="Lato Regular"/>
                </a:rPr>
                <a:t>ției</a:t>
              </a:r>
              <a:r>
                <a:rPr lang="ro-RO" sz="3200" dirty="0" smtClean="0">
                  <a:solidFill>
                    <a:schemeClr val="tx2"/>
                  </a:solidFill>
                  <a:latin typeface="Arial Narrow" panose="020B0606020202030204" pitchFamily="34" charset="0"/>
                  <a:cs typeface="Lato Regular"/>
                </a:rPr>
                <a:t>, </a:t>
              </a:r>
              <a:r>
                <a:rPr lang="ro-RO" sz="3200" dirty="0" smtClean="0">
                  <a:solidFill>
                    <a:schemeClr val="tx2"/>
                  </a:solidFill>
                  <a:latin typeface="Arial Narrow" panose="020B0606020202030204" pitchFamily="34" charset="0"/>
                  <a:cs typeface="Lato Regular"/>
                </a:rPr>
                <a:t>în CP, pe </a:t>
              </a:r>
              <a:r>
                <a:rPr lang="ro-RO" sz="3200" dirty="0" smtClean="0">
                  <a:solidFill>
                    <a:schemeClr val="tx2"/>
                  </a:solidFill>
                  <a:latin typeface="Arial Narrow" panose="020B0606020202030204" pitchFamily="34" charset="0"/>
                  <a:cs typeface="Lato Regular"/>
                </a:rPr>
                <a:t>grupul diriginților/ </a:t>
              </a:r>
              <a:r>
                <a:rPr lang="ro-RO" sz="3200" dirty="0" smtClean="0">
                  <a:solidFill>
                    <a:schemeClr val="tx2"/>
                  </a:solidFill>
                  <a:latin typeface="Arial Narrow" panose="020B0606020202030204" pitchFamily="34" charset="0"/>
                  <a:cs typeface="Lato Regular"/>
                </a:rPr>
                <a:t>părinților și </a:t>
              </a:r>
              <a:r>
                <a:rPr lang="ro-RO" sz="3200" dirty="0" smtClean="0">
                  <a:solidFill>
                    <a:schemeClr val="tx2"/>
                  </a:solidFill>
                  <a:latin typeface="Arial Narrow" panose="020B0606020202030204" pitchFamily="34" charset="0"/>
                  <a:cs typeface="Lato Regular"/>
                </a:rPr>
                <a:t>al elevilor</a:t>
              </a:r>
              <a:endParaRPr lang="ro-RO" sz="3200" dirty="0" smtClean="0">
                <a:solidFill>
                  <a:schemeClr val="tx2"/>
                </a:solidFill>
                <a:latin typeface="Arial Narrow" panose="020B0606020202030204" pitchFamily="34" charset="0"/>
                <a:cs typeface="Lato Regular"/>
              </a:endParaRPr>
            </a:p>
          </p:txBody>
        </p:sp>
        <p:sp>
          <p:nvSpPr>
            <p:cNvPr id="36" name="AutoShape 19">
              <a:extLst>
                <a:ext uri="{FF2B5EF4-FFF2-40B4-BE49-F238E27FC236}">
                  <a16:creationId xmlns:a16="http://schemas.microsoft.com/office/drawing/2014/main" id="{2D85E8D7-7A65-4891-9E5A-DBAD4E484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6877" y="4431970"/>
              <a:ext cx="758431" cy="758628"/>
            </a:xfrm>
            <a:custGeom>
              <a:avLst/>
              <a:gdLst>
                <a:gd name="T0" fmla="*/ 10800 w 21600"/>
                <a:gd name="T1" fmla="*/ 10789 h 21579"/>
                <a:gd name="T2" fmla="*/ 10800 w 21600"/>
                <a:gd name="T3" fmla="*/ 10789 h 21579"/>
                <a:gd name="T4" fmla="*/ 10800 w 21600"/>
                <a:gd name="T5" fmla="*/ 10789 h 21579"/>
                <a:gd name="T6" fmla="*/ 10800 w 21600"/>
                <a:gd name="T7" fmla="*/ 10789 h 21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579">
                  <a:moveTo>
                    <a:pt x="21599" y="9391"/>
                  </a:moveTo>
                  <a:cubicBezTo>
                    <a:pt x="21599" y="9887"/>
                    <a:pt x="21472" y="10321"/>
                    <a:pt x="21218" y="10697"/>
                  </a:cubicBezTo>
                  <a:cubicBezTo>
                    <a:pt x="20963" y="11072"/>
                    <a:pt x="20647" y="11313"/>
                    <a:pt x="20263" y="11427"/>
                  </a:cubicBezTo>
                  <a:lnTo>
                    <a:pt x="20263" y="16610"/>
                  </a:lnTo>
                  <a:cubicBezTo>
                    <a:pt x="20263" y="17200"/>
                    <a:pt x="20087" y="17708"/>
                    <a:pt x="19729" y="18128"/>
                  </a:cubicBezTo>
                  <a:cubicBezTo>
                    <a:pt x="19374" y="18550"/>
                    <a:pt x="18951" y="18758"/>
                    <a:pt x="18459" y="18758"/>
                  </a:cubicBezTo>
                  <a:cubicBezTo>
                    <a:pt x="17927" y="18122"/>
                    <a:pt x="17286" y="17505"/>
                    <a:pt x="16537" y="16904"/>
                  </a:cubicBezTo>
                  <a:cubicBezTo>
                    <a:pt x="15785" y="16305"/>
                    <a:pt x="14980" y="15756"/>
                    <a:pt x="14116" y="15254"/>
                  </a:cubicBezTo>
                  <a:cubicBezTo>
                    <a:pt x="13254" y="14755"/>
                    <a:pt x="12363" y="14324"/>
                    <a:pt x="11449" y="13969"/>
                  </a:cubicBezTo>
                  <a:cubicBezTo>
                    <a:pt x="10536" y="13614"/>
                    <a:pt x="9648" y="13379"/>
                    <a:pt x="8788" y="13267"/>
                  </a:cubicBezTo>
                  <a:cubicBezTo>
                    <a:pt x="8453" y="13379"/>
                    <a:pt x="8179" y="13564"/>
                    <a:pt x="7968" y="13828"/>
                  </a:cubicBezTo>
                  <a:cubicBezTo>
                    <a:pt x="7758" y="14092"/>
                    <a:pt x="7613" y="14386"/>
                    <a:pt x="7535" y="14706"/>
                  </a:cubicBezTo>
                  <a:cubicBezTo>
                    <a:pt x="7457" y="15028"/>
                    <a:pt x="7449" y="15360"/>
                    <a:pt x="7510" y="15698"/>
                  </a:cubicBezTo>
                  <a:cubicBezTo>
                    <a:pt x="7574" y="16035"/>
                    <a:pt x="7719" y="16340"/>
                    <a:pt x="7946" y="16610"/>
                  </a:cubicBezTo>
                  <a:cubicBezTo>
                    <a:pt x="7750" y="16992"/>
                    <a:pt x="7660" y="17347"/>
                    <a:pt x="7677" y="17673"/>
                  </a:cubicBezTo>
                  <a:cubicBezTo>
                    <a:pt x="7692" y="17993"/>
                    <a:pt x="7772" y="18307"/>
                    <a:pt x="7917" y="18606"/>
                  </a:cubicBezTo>
                  <a:cubicBezTo>
                    <a:pt x="8059" y="18908"/>
                    <a:pt x="8255" y="19193"/>
                    <a:pt x="8497" y="19469"/>
                  </a:cubicBezTo>
                  <a:cubicBezTo>
                    <a:pt x="8737" y="19745"/>
                    <a:pt x="8996" y="20021"/>
                    <a:pt x="9271" y="20291"/>
                  </a:cubicBezTo>
                  <a:cubicBezTo>
                    <a:pt x="9114" y="20696"/>
                    <a:pt x="8842" y="21001"/>
                    <a:pt x="8455" y="21212"/>
                  </a:cubicBezTo>
                  <a:cubicBezTo>
                    <a:pt x="8069" y="21423"/>
                    <a:pt x="7655" y="21541"/>
                    <a:pt x="7212" y="21570"/>
                  </a:cubicBezTo>
                  <a:cubicBezTo>
                    <a:pt x="6771" y="21599"/>
                    <a:pt x="6340" y="21550"/>
                    <a:pt x="5917" y="21423"/>
                  </a:cubicBezTo>
                  <a:cubicBezTo>
                    <a:pt x="5496" y="21294"/>
                    <a:pt x="5163" y="21092"/>
                    <a:pt x="4923" y="20810"/>
                  </a:cubicBezTo>
                  <a:cubicBezTo>
                    <a:pt x="4781" y="20241"/>
                    <a:pt x="4624" y="19657"/>
                    <a:pt x="4453" y="19055"/>
                  </a:cubicBezTo>
                  <a:cubicBezTo>
                    <a:pt x="4281" y="18453"/>
                    <a:pt x="4139" y="17843"/>
                    <a:pt x="4032" y="17224"/>
                  </a:cubicBezTo>
                  <a:cubicBezTo>
                    <a:pt x="3921" y="16599"/>
                    <a:pt x="3868" y="15953"/>
                    <a:pt x="3868" y="15281"/>
                  </a:cubicBezTo>
                  <a:cubicBezTo>
                    <a:pt x="3868" y="14615"/>
                    <a:pt x="3961" y="13905"/>
                    <a:pt x="4149" y="13153"/>
                  </a:cubicBezTo>
                  <a:lnTo>
                    <a:pt x="1804" y="13153"/>
                  </a:lnTo>
                  <a:cubicBezTo>
                    <a:pt x="1312" y="13153"/>
                    <a:pt x="888" y="12945"/>
                    <a:pt x="533" y="12522"/>
                  </a:cubicBezTo>
                  <a:cubicBezTo>
                    <a:pt x="176" y="12100"/>
                    <a:pt x="0" y="11592"/>
                    <a:pt x="0" y="10990"/>
                  </a:cubicBezTo>
                  <a:lnTo>
                    <a:pt x="0" y="7774"/>
                  </a:lnTo>
                  <a:cubicBezTo>
                    <a:pt x="0" y="7184"/>
                    <a:pt x="176" y="6676"/>
                    <a:pt x="526" y="6245"/>
                  </a:cubicBezTo>
                  <a:cubicBezTo>
                    <a:pt x="878" y="5819"/>
                    <a:pt x="1304" y="5605"/>
                    <a:pt x="1804" y="5605"/>
                  </a:cubicBezTo>
                  <a:lnTo>
                    <a:pt x="7652" y="5605"/>
                  </a:lnTo>
                  <a:cubicBezTo>
                    <a:pt x="8551" y="5605"/>
                    <a:pt x="9508" y="5449"/>
                    <a:pt x="10524" y="5135"/>
                  </a:cubicBezTo>
                  <a:cubicBezTo>
                    <a:pt x="11540" y="4821"/>
                    <a:pt x="12536" y="4399"/>
                    <a:pt x="13511" y="3873"/>
                  </a:cubicBezTo>
                  <a:cubicBezTo>
                    <a:pt x="14488" y="3342"/>
                    <a:pt x="15408" y="2744"/>
                    <a:pt x="16272" y="2071"/>
                  </a:cubicBezTo>
                  <a:cubicBezTo>
                    <a:pt x="17134" y="1405"/>
                    <a:pt x="17864" y="713"/>
                    <a:pt x="18459" y="0"/>
                  </a:cubicBezTo>
                  <a:cubicBezTo>
                    <a:pt x="18951" y="0"/>
                    <a:pt x="19374" y="214"/>
                    <a:pt x="19729" y="633"/>
                  </a:cubicBezTo>
                  <a:cubicBezTo>
                    <a:pt x="20087" y="1056"/>
                    <a:pt x="20263" y="1567"/>
                    <a:pt x="20263" y="2165"/>
                  </a:cubicBezTo>
                  <a:lnTo>
                    <a:pt x="20263" y="7334"/>
                  </a:lnTo>
                  <a:cubicBezTo>
                    <a:pt x="20647" y="7445"/>
                    <a:pt x="20963" y="7692"/>
                    <a:pt x="21218" y="8070"/>
                  </a:cubicBezTo>
                  <a:cubicBezTo>
                    <a:pt x="21472" y="8454"/>
                    <a:pt x="21599" y="8895"/>
                    <a:pt x="21599" y="9391"/>
                  </a:cubicBezTo>
                  <a:moveTo>
                    <a:pt x="18459" y="2855"/>
                  </a:moveTo>
                  <a:cubicBezTo>
                    <a:pt x="17864" y="3407"/>
                    <a:pt x="17215" y="3941"/>
                    <a:pt x="16512" y="4451"/>
                  </a:cubicBezTo>
                  <a:cubicBezTo>
                    <a:pt x="15810" y="4962"/>
                    <a:pt x="15065" y="5423"/>
                    <a:pt x="14280" y="5834"/>
                  </a:cubicBezTo>
                  <a:cubicBezTo>
                    <a:pt x="13494" y="6245"/>
                    <a:pt x="12693" y="6609"/>
                    <a:pt x="11878" y="6923"/>
                  </a:cubicBezTo>
                  <a:cubicBezTo>
                    <a:pt x="11060" y="7237"/>
                    <a:pt x="10255" y="7462"/>
                    <a:pt x="9457" y="7603"/>
                  </a:cubicBezTo>
                  <a:lnTo>
                    <a:pt x="9457" y="11172"/>
                  </a:lnTo>
                  <a:cubicBezTo>
                    <a:pt x="10255" y="11325"/>
                    <a:pt x="11060" y="11554"/>
                    <a:pt x="11878" y="11862"/>
                  </a:cubicBezTo>
                  <a:cubicBezTo>
                    <a:pt x="12693" y="12170"/>
                    <a:pt x="13494" y="12537"/>
                    <a:pt x="14280" y="12956"/>
                  </a:cubicBezTo>
                  <a:cubicBezTo>
                    <a:pt x="15065" y="13379"/>
                    <a:pt x="15812" y="13843"/>
                    <a:pt x="16524" y="14347"/>
                  </a:cubicBezTo>
                  <a:cubicBezTo>
                    <a:pt x="17234" y="14855"/>
                    <a:pt x="17881" y="15380"/>
                    <a:pt x="18459" y="15920"/>
                  </a:cubicBezTo>
                  <a:lnTo>
                    <a:pt x="18459" y="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866C0DA-D124-4472-A24A-9501E4A762AA}"/>
              </a:ext>
            </a:extLst>
          </p:cNvPr>
          <p:cNvGrpSpPr/>
          <p:nvPr/>
        </p:nvGrpSpPr>
        <p:grpSpPr>
          <a:xfrm>
            <a:off x="11852551" y="2864842"/>
            <a:ext cx="7949035" cy="1712395"/>
            <a:chOff x="13144537" y="3942135"/>
            <a:chExt cx="7949035" cy="1712395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AB9EBEB1-C1CE-477E-95A3-94C73F1606D5}"/>
                </a:ext>
              </a:extLst>
            </p:cNvPr>
            <p:cNvSpPr/>
            <p:nvPr/>
          </p:nvSpPr>
          <p:spPr bwMode="auto">
            <a:xfrm>
              <a:off x="13144537" y="4100895"/>
              <a:ext cx="1553227" cy="155363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FEC4414-5141-42E2-8F6B-8854952A9A35}"/>
                </a:ext>
              </a:extLst>
            </p:cNvPr>
            <p:cNvSpPr txBox="1"/>
            <p:nvPr/>
          </p:nvSpPr>
          <p:spPr>
            <a:xfrm>
              <a:off x="14675084" y="3942135"/>
              <a:ext cx="5691126" cy="830960"/>
            </a:xfrm>
            <a:prstGeom prst="rect">
              <a:avLst/>
            </a:prstGeom>
            <a:noFill/>
          </p:spPr>
          <p:txBody>
            <a:bodyPr wrap="square" lIns="182843" tIns="91422" rIns="182843" bIns="91422" rtlCol="0">
              <a:spAutoFit/>
            </a:bodyPr>
            <a:lstStyle/>
            <a:p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Comisia</a:t>
              </a:r>
              <a:r>
                <a:rPr lang="en-GB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de </a:t>
              </a:r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evaluare</a:t>
              </a:r>
              <a:endParaRPr lang="en-US" sz="4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94AB94E-6E25-4202-BCB4-A54F66C6B4B2}"/>
                </a:ext>
              </a:extLst>
            </p:cNvPr>
            <p:cNvSpPr txBox="1"/>
            <p:nvPr/>
          </p:nvSpPr>
          <p:spPr>
            <a:xfrm>
              <a:off x="14654810" y="4644055"/>
              <a:ext cx="6438762" cy="652450"/>
            </a:xfrm>
            <a:prstGeom prst="rect">
              <a:avLst/>
            </a:prstGeom>
            <a:noFill/>
          </p:spPr>
          <p:txBody>
            <a:bodyPr wrap="square" lIns="219419" tIns="109710" rIns="219419" bIns="109710" rtlCol="0">
              <a:spAutoFit/>
            </a:bodyPr>
            <a:lstStyle/>
            <a:p>
              <a:endParaRPr lang="en-US" sz="2800" dirty="0"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41" name="Freeform 169">
              <a:extLst>
                <a:ext uri="{FF2B5EF4-FFF2-40B4-BE49-F238E27FC236}">
                  <a16:creationId xmlns:a16="http://schemas.microsoft.com/office/drawing/2014/main" id="{577ABCED-1DA8-4771-91D4-36C68F4E1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12861" y="4497378"/>
              <a:ext cx="784765" cy="627812"/>
            </a:xfrm>
            <a:custGeom>
              <a:avLst/>
              <a:gdLst>
                <a:gd name="T0" fmla="*/ 478 w 487"/>
                <a:gd name="T1" fmla="*/ 9 h 390"/>
                <a:gd name="T2" fmla="*/ 478 w 487"/>
                <a:gd name="T3" fmla="*/ 9 h 390"/>
                <a:gd name="T4" fmla="*/ 372 w 487"/>
                <a:gd name="T5" fmla="*/ 195 h 390"/>
                <a:gd name="T6" fmla="*/ 345 w 487"/>
                <a:gd name="T7" fmla="*/ 195 h 390"/>
                <a:gd name="T8" fmla="*/ 292 w 487"/>
                <a:gd name="T9" fmla="*/ 150 h 390"/>
                <a:gd name="T10" fmla="*/ 274 w 487"/>
                <a:gd name="T11" fmla="*/ 150 h 390"/>
                <a:gd name="T12" fmla="*/ 194 w 487"/>
                <a:gd name="T13" fmla="*/ 266 h 390"/>
                <a:gd name="T14" fmla="*/ 177 w 487"/>
                <a:gd name="T15" fmla="*/ 266 h 390"/>
                <a:gd name="T16" fmla="*/ 141 w 487"/>
                <a:gd name="T17" fmla="*/ 239 h 390"/>
                <a:gd name="T18" fmla="*/ 123 w 487"/>
                <a:gd name="T19" fmla="*/ 239 h 390"/>
                <a:gd name="T20" fmla="*/ 8 w 487"/>
                <a:gd name="T21" fmla="*/ 381 h 390"/>
                <a:gd name="T22" fmla="*/ 8 w 487"/>
                <a:gd name="T23" fmla="*/ 389 h 390"/>
                <a:gd name="T24" fmla="*/ 486 w 487"/>
                <a:gd name="T25" fmla="*/ 389 h 390"/>
                <a:gd name="T26" fmla="*/ 486 w 487"/>
                <a:gd name="T27" fmla="*/ 9 h 390"/>
                <a:gd name="T28" fmla="*/ 478 w 487"/>
                <a:gd name="T29" fmla="*/ 9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7" h="390">
                  <a:moveTo>
                    <a:pt x="478" y="9"/>
                  </a:moveTo>
                  <a:lnTo>
                    <a:pt x="478" y="9"/>
                  </a:lnTo>
                  <a:cubicBezTo>
                    <a:pt x="372" y="195"/>
                    <a:pt x="372" y="195"/>
                    <a:pt x="372" y="195"/>
                  </a:cubicBezTo>
                  <a:cubicBezTo>
                    <a:pt x="363" y="204"/>
                    <a:pt x="354" y="204"/>
                    <a:pt x="345" y="195"/>
                  </a:cubicBezTo>
                  <a:cubicBezTo>
                    <a:pt x="292" y="150"/>
                    <a:pt x="292" y="150"/>
                    <a:pt x="292" y="150"/>
                  </a:cubicBezTo>
                  <a:cubicBezTo>
                    <a:pt x="283" y="141"/>
                    <a:pt x="283" y="141"/>
                    <a:pt x="274" y="150"/>
                  </a:cubicBezTo>
                  <a:cubicBezTo>
                    <a:pt x="194" y="266"/>
                    <a:pt x="194" y="266"/>
                    <a:pt x="194" y="266"/>
                  </a:cubicBezTo>
                  <a:cubicBezTo>
                    <a:pt x="194" y="275"/>
                    <a:pt x="186" y="275"/>
                    <a:pt x="177" y="266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32" y="230"/>
                    <a:pt x="123" y="230"/>
                    <a:pt x="123" y="239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0" y="389"/>
                    <a:pt x="0" y="389"/>
                    <a:pt x="8" y="389"/>
                  </a:cubicBezTo>
                  <a:cubicBezTo>
                    <a:pt x="486" y="389"/>
                    <a:pt x="486" y="389"/>
                    <a:pt x="486" y="389"/>
                  </a:cubicBezTo>
                  <a:cubicBezTo>
                    <a:pt x="486" y="9"/>
                    <a:pt x="486" y="9"/>
                    <a:pt x="486" y="9"/>
                  </a:cubicBezTo>
                  <a:cubicBezTo>
                    <a:pt x="486" y="0"/>
                    <a:pt x="486" y="0"/>
                    <a:pt x="478" y="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42D7621-4ED3-472B-8962-BBB29DA5B6F7}"/>
              </a:ext>
            </a:extLst>
          </p:cNvPr>
          <p:cNvGrpSpPr/>
          <p:nvPr/>
        </p:nvGrpSpPr>
        <p:grpSpPr>
          <a:xfrm>
            <a:off x="1956927" y="5867904"/>
            <a:ext cx="7949035" cy="3198079"/>
            <a:chOff x="3300034" y="6743057"/>
            <a:chExt cx="7949035" cy="3198079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9C39B61B-7A6E-4415-B2A8-F77E76D84E4E}"/>
                </a:ext>
              </a:extLst>
            </p:cNvPr>
            <p:cNvSpPr/>
            <p:nvPr/>
          </p:nvSpPr>
          <p:spPr bwMode="auto">
            <a:xfrm>
              <a:off x="3300034" y="8387501"/>
              <a:ext cx="1553227" cy="155363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6639E54-A7E8-4048-B8B9-99D927048BD5}"/>
                </a:ext>
              </a:extLst>
            </p:cNvPr>
            <p:cNvSpPr txBox="1"/>
            <p:nvPr/>
          </p:nvSpPr>
          <p:spPr>
            <a:xfrm>
              <a:off x="5078231" y="6743057"/>
              <a:ext cx="4966972" cy="830960"/>
            </a:xfrm>
            <a:prstGeom prst="rect">
              <a:avLst/>
            </a:prstGeom>
            <a:noFill/>
          </p:spPr>
          <p:txBody>
            <a:bodyPr wrap="square" lIns="182843" tIns="91422" rIns="182843" bIns="91422" rtlCol="0">
              <a:spAutoFit/>
            </a:bodyPr>
            <a:lstStyle/>
            <a:p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Criterii</a:t>
              </a:r>
              <a:r>
                <a:rPr lang="en-GB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de </a:t>
              </a:r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selec</a:t>
              </a:r>
              <a:r>
                <a:rPr lang="ro-RO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ț</a:t>
              </a:r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ie</a:t>
              </a:r>
              <a:endParaRPr lang="en-US" sz="4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F249BB8-56D3-4544-80EC-8D3BF79339F9}"/>
                </a:ext>
              </a:extLst>
            </p:cNvPr>
            <p:cNvSpPr txBox="1"/>
            <p:nvPr/>
          </p:nvSpPr>
          <p:spPr>
            <a:xfrm>
              <a:off x="4810307" y="8930661"/>
              <a:ext cx="6438762" cy="652450"/>
            </a:xfrm>
            <a:prstGeom prst="rect">
              <a:avLst/>
            </a:prstGeom>
            <a:noFill/>
          </p:spPr>
          <p:txBody>
            <a:bodyPr wrap="square" lIns="219419" tIns="109710" rIns="219419" bIns="109710" rtlCol="0">
              <a:spAutoFit/>
            </a:bodyPr>
            <a:lstStyle/>
            <a:p>
              <a:endParaRPr lang="en-US" sz="2800" dirty="0"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48" name="AutoShape 124">
              <a:extLst>
                <a:ext uri="{FF2B5EF4-FFF2-40B4-BE49-F238E27FC236}">
                  <a16:creationId xmlns:a16="http://schemas.microsoft.com/office/drawing/2014/main" id="{294E34CD-E4FC-492C-8D13-FAC66E161639}"/>
                </a:ext>
              </a:extLst>
            </p:cNvPr>
            <p:cNvSpPr>
              <a:spLocks noChangeAspect="1"/>
            </p:cNvSpPr>
            <p:nvPr/>
          </p:nvSpPr>
          <p:spPr bwMode="auto">
            <a:xfrm flipH="1">
              <a:off x="3733796" y="8872008"/>
              <a:ext cx="773296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84" y="0"/>
                  </a:moveTo>
                  <a:cubicBezTo>
                    <a:pt x="20941" y="0"/>
                    <a:pt x="21159" y="103"/>
                    <a:pt x="21335" y="310"/>
                  </a:cubicBezTo>
                  <a:cubicBezTo>
                    <a:pt x="21511" y="518"/>
                    <a:pt x="21599" y="760"/>
                    <a:pt x="21599" y="1048"/>
                  </a:cubicBezTo>
                  <a:lnTo>
                    <a:pt x="21599" y="16238"/>
                  </a:lnTo>
                  <a:cubicBezTo>
                    <a:pt x="21599" y="16523"/>
                    <a:pt x="21511" y="16767"/>
                    <a:pt x="21335" y="16969"/>
                  </a:cubicBezTo>
                  <a:cubicBezTo>
                    <a:pt x="21161" y="17173"/>
                    <a:pt x="20943" y="17274"/>
                    <a:pt x="20684" y="17274"/>
                  </a:cubicBezTo>
                  <a:lnTo>
                    <a:pt x="19807" y="17274"/>
                  </a:lnTo>
                  <a:lnTo>
                    <a:pt x="19807" y="17369"/>
                  </a:lnTo>
                  <a:cubicBezTo>
                    <a:pt x="19807" y="17948"/>
                    <a:pt x="19709" y="18498"/>
                    <a:pt x="19513" y="19017"/>
                  </a:cubicBezTo>
                  <a:cubicBezTo>
                    <a:pt x="19317" y="19535"/>
                    <a:pt x="19060" y="19984"/>
                    <a:pt x="18746" y="20361"/>
                  </a:cubicBezTo>
                  <a:cubicBezTo>
                    <a:pt x="18433" y="20738"/>
                    <a:pt x="18051" y="21038"/>
                    <a:pt x="17608" y="21263"/>
                  </a:cubicBezTo>
                  <a:cubicBezTo>
                    <a:pt x="17167" y="21487"/>
                    <a:pt x="16697" y="21599"/>
                    <a:pt x="16197" y="21599"/>
                  </a:cubicBezTo>
                  <a:cubicBezTo>
                    <a:pt x="15705" y="21599"/>
                    <a:pt x="15237" y="21487"/>
                    <a:pt x="14796" y="21263"/>
                  </a:cubicBezTo>
                  <a:cubicBezTo>
                    <a:pt x="14353" y="21038"/>
                    <a:pt x="13973" y="20738"/>
                    <a:pt x="13653" y="20361"/>
                  </a:cubicBezTo>
                  <a:cubicBezTo>
                    <a:pt x="13332" y="19984"/>
                    <a:pt x="13077" y="19535"/>
                    <a:pt x="12886" y="19017"/>
                  </a:cubicBezTo>
                  <a:cubicBezTo>
                    <a:pt x="12695" y="18498"/>
                    <a:pt x="12600" y="17948"/>
                    <a:pt x="12600" y="17369"/>
                  </a:cubicBezTo>
                  <a:lnTo>
                    <a:pt x="12600" y="17274"/>
                  </a:lnTo>
                  <a:lnTo>
                    <a:pt x="9000" y="17274"/>
                  </a:lnTo>
                  <a:lnTo>
                    <a:pt x="9000" y="17369"/>
                  </a:lnTo>
                  <a:cubicBezTo>
                    <a:pt x="9000" y="17948"/>
                    <a:pt x="8904" y="18498"/>
                    <a:pt x="8713" y="19017"/>
                  </a:cubicBezTo>
                  <a:cubicBezTo>
                    <a:pt x="8522" y="19535"/>
                    <a:pt x="8265" y="19984"/>
                    <a:pt x="7946" y="20361"/>
                  </a:cubicBezTo>
                  <a:cubicBezTo>
                    <a:pt x="7628" y="20738"/>
                    <a:pt x="7244" y="21038"/>
                    <a:pt x="6803" y="21263"/>
                  </a:cubicBezTo>
                  <a:cubicBezTo>
                    <a:pt x="6360" y="21487"/>
                    <a:pt x="5894" y="21599"/>
                    <a:pt x="5402" y="21599"/>
                  </a:cubicBezTo>
                  <a:cubicBezTo>
                    <a:pt x="4910" y="21599"/>
                    <a:pt x="4442" y="21487"/>
                    <a:pt x="4004" y="21263"/>
                  </a:cubicBezTo>
                  <a:cubicBezTo>
                    <a:pt x="3558" y="21038"/>
                    <a:pt x="3178" y="20738"/>
                    <a:pt x="2857" y="20361"/>
                  </a:cubicBezTo>
                  <a:cubicBezTo>
                    <a:pt x="2537" y="19984"/>
                    <a:pt x="2282" y="19535"/>
                    <a:pt x="2091" y="19017"/>
                  </a:cubicBezTo>
                  <a:cubicBezTo>
                    <a:pt x="1900" y="18498"/>
                    <a:pt x="1804" y="17948"/>
                    <a:pt x="1804" y="17369"/>
                  </a:cubicBezTo>
                  <a:lnTo>
                    <a:pt x="1804" y="17274"/>
                  </a:lnTo>
                  <a:lnTo>
                    <a:pt x="891" y="17274"/>
                  </a:lnTo>
                  <a:cubicBezTo>
                    <a:pt x="646" y="17274"/>
                    <a:pt x="438" y="17168"/>
                    <a:pt x="262" y="16960"/>
                  </a:cubicBezTo>
                  <a:cubicBezTo>
                    <a:pt x="88" y="16756"/>
                    <a:pt x="0" y="16514"/>
                    <a:pt x="0" y="16238"/>
                  </a:cubicBezTo>
                  <a:lnTo>
                    <a:pt x="0" y="10668"/>
                  </a:lnTo>
                  <a:cubicBezTo>
                    <a:pt x="0" y="10441"/>
                    <a:pt x="26" y="10205"/>
                    <a:pt x="68" y="9960"/>
                  </a:cubicBezTo>
                  <a:cubicBezTo>
                    <a:pt x="117" y="9715"/>
                    <a:pt x="186" y="9474"/>
                    <a:pt x="274" y="9229"/>
                  </a:cubicBezTo>
                  <a:cubicBezTo>
                    <a:pt x="364" y="8984"/>
                    <a:pt x="470" y="8751"/>
                    <a:pt x="592" y="8526"/>
                  </a:cubicBezTo>
                  <a:cubicBezTo>
                    <a:pt x="712" y="8301"/>
                    <a:pt x="837" y="8114"/>
                    <a:pt x="959" y="7964"/>
                  </a:cubicBezTo>
                  <a:lnTo>
                    <a:pt x="3573" y="4906"/>
                  </a:lnTo>
                  <a:cubicBezTo>
                    <a:pt x="3697" y="4759"/>
                    <a:pt x="3857" y="4613"/>
                    <a:pt x="4053" y="4474"/>
                  </a:cubicBezTo>
                  <a:cubicBezTo>
                    <a:pt x="4248" y="4330"/>
                    <a:pt x="4449" y="4209"/>
                    <a:pt x="4657" y="4109"/>
                  </a:cubicBezTo>
                  <a:cubicBezTo>
                    <a:pt x="4863" y="4005"/>
                    <a:pt x="5071" y="3927"/>
                    <a:pt x="5277" y="3867"/>
                  </a:cubicBezTo>
                  <a:cubicBezTo>
                    <a:pt x="5485" y="3806"/>
                    <a:pt x="5686" y="3775"/>
                    <a:pt x="5882" y="3775"/>
                  </a:cubicBezTo>
                  <a:lnTo>
                    <a:pt x="6820" y="3775"/>
                  </a:lnTo>
                  <a:lnTo>
                    <a:pt x="6820" y="1048"/>
                  </a:lnTo>
                  <a:cubicBezTo>
                    <a:pt x="6820" y="760"/>
                    <a:pt x="6908" y="518"/>
                    <a:pt x="7082" y="310"/>
                  </a:cubicBezTo>
                  <a:cubicBezTo>
                    <a:pt x="7258" y="103"/>
                    <a:pt x="7464" y="0"/>
                    <a:pt x="7699" y="0"/>
                  </a:cubicBezTo>
                  <a:lnTo>
                    <a:pt x="20684" y="0"/>
                  </a:lnTo>
                  <a:close/>
                  <a:moveTo>
                    <a:pt x="6791" y="6438"/>
                  </a:moveTo>
                  <a:lnTo>
                    <a:pt x="5877" y="6438"/>
                  </a:lnTo>
                  <a:cubicBezTo>
                    <a:pt x="5799" y="6438"/>
                    <a:pt x="5676" y="6478"/>
                    <a:pt x="5510" y="6550"/>
                  </a:cubicBezTo>
                  <a:cubicBezTo>
                    <a:pt x="5341" y="6625"/>
                    <a:pt x="5223" y="6703"/>
                    <a:pt x="5152" y="6784"/>
                  </a:cubicBezTo>
                  <a:lnTo>
                    <a:pt x="2539" y="9830"/>
                  </a:lnTo>
                  <a:cubicBezTo>
                    <a:pt x="2478" y="9902"/>
                    <a:pt x="2412" y="10040"/>
                    <a:pt x="2351" y="10239"/>
                  </a:cubicBezTo>
                  <a:cubicBezTo>
                    <a:pt x="2289" y="10435"/>
                    <a:pt x="2257" y="10579"/>
                    <a:pt x="2257" y="10671"/>
                  </a:cubicBezTo>
                  <a:lnTo>
                    <a:pt x="2257" y="11527"/>
                  </a:lnTo>
                  <a:lnTo>
                    <a:pt x="6795" y="11527"/>
                  </a:lnTo>
                  <a:lnTo>
                    <a:pt x="6795" y="6438"/>
                  </a:lnTo>
                  <a:close/>
                  <a:moveTo>
                    <a:pt x="5395" y="18942"/>
                  </a:moveTo>
                  <a:cubicBezTo>
                    <a:pt x="5760" y="18942"/>
                    <a:pt x="6075" y="18789"/>
                    <a:pt x="6340" y="18481"/>
                  </a:cubicBezTo>
                  <a:cubicBezTo>
                    <a:pt x="6600" y="18173"/>
                    <a:pt x="6732" y="17804"/>
                    <a:pt x="6732" y="17372"/>
                  </a:cubicBezTo>
                  <a:cubicBezTo>
                    <a:pt x="6732" y="16940"/>
                    <a:pt x="6600" y="16569"/>
                    <a:pt x="6340" y="16252"/>
                  </a:cubicBezTo>
                  <a:cubicBezTo>
                    <a:pt x="6078" y="15944"/>
                    <a:pt x="5762" y="15786"/>
                    <a:pt x="5395" y="15786"/>
                  </a:cubicBezTo>
                  <a:cubicBezTo>
                    <a:pt x="5027" y="15786"/>
                    <a:pt x="4714" y="15941"/>
                    <a:pt x="4444" y="16246"/>
                  </a:cubicBezTo>
                  <a:cubicBezTo>
                    <a:pt x="4180" y="16557"/>
                    <a:pt x="4045" y="16932"/>
                    <a:pt x="4045" y="17372"/>
                  </a:cubicBezTo>
                  <a:cubicBezTo>
                    <a:pt x="4045" y="17804"/>
                    <a:pt x="4180" y="18173"/>
                    <a:pt x="4444" y="18481"/>
                  </a:cubicBezTo>
                  <a:cubicBezTo>
                    <a:pt x="4714" y="18789"/>
                    <a:pt x="5027" y="18942"/>
                    <a:pt x="5395" y="18942"/>
                  </a:cubicBezTo>
                  <a:moveTo>
                    <a:pt x="16195" y="18942"/>
                  </a:moveTo>
                  <a:cubicBezTo>
                    <a:pt x="16560" y="18942"/>
                    <a:pt x="16878" y="18789"/>
                    <a:pt x="17145" y="18481"/>
                  </a:cubicBezTo>
                  <a:cubicBezTo>
                    <a:pt x="17409" y="18173"/>
                    <a:pt x="17544" y="17804"/>
                    <a:pt x="17544" y="17372"/>
                  </a:cubicBezTo>
                  <a:cubicBezTo>
                    <a:pt x="17544" y="16940"/>
                    <a:pt x="17412" y="16569"/>
                    <a:pt x="17150" y="16252"/>
                  </a:cubicBezTo>
                  <a:cubicBezTo>
                    <a:pt x="16890" y="15944"/>
                    <a:pt x="16572" y="15786"/>
                    <a:pt x="16195" y="15786"/>
                  </a:cubicBezTo>
                  <a:cubicBezTo>
                    <a:pt x="15827" y="15786"/>
                    <a:pt x="15514" y="15941"/>
                    <a:pt x="15249" y="16246"/>
                  </a:cubicBezTo>
                  <a:cubicBezTo>
                    <a:pt x="14990" y="16557"/>
                    <a:pt x="14857" y="16932"/>
                    <a:pt x="14857" y="17372"/>
                  </a:cubicBezTo>
                  <a:cubicBezTo>
                    <a:pt x="14857" y="17804"/>
                    <a:pt x="14990" y="18173"/>
                    <a:pt x="15249" y="18481"/>
                  </a:cubicBezTo>
                  <a:cubicBezTo>
                    <a:pt x="15511" y="18789"/>
                    <a:pt x="15825" y="18942"/>
                    <a:pt x="16195" y="1894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86D4325-D01B-4235-A359-A82AE192BD81}"/>
              </a:ext>
            </a:extLst>
          </p:cNvPr>
          <p:cNvGrpSpPr/>
          <p:nvPr/>
        </p:nvGrpSpPr>
        <p:grpSpPr>
          <a:xfrm>
            <a:off x="12348751" y="7877097"/>
            <a:ext cx="1663108" cy="3220116"/>
            <a:chOff x="13144537" y="8364819"/>
            <a:chExt cx="1553227" cy="1553634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DBEE3F3-51F6-431D-938C-47B81366F7CA}"/>
                </a:ext>
              </a:extLst>
            </p:cNvPr>
            <p:cNvSpPr/>
            <p:nvPr/>
          </p:nvSpPr>
          <p:spPr bwMode="auto">
            <a:xfrm>
              <a:off x="13144537" y="8364819"/>
              <a:ext cx="1553227" cy="155363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6" name="AutoShape 82">
              <a:extLst>
                <a:ext uri="{FF2B5EF4-FFF2-40B4-BE49-F238E27FC236}">
                  <a16:creationId xmlns:a16="http://schemas.microsoft.com/office/drawing/2014/main" id="{2B6B9F7C-A096-4226-AC0C-EE9254D3B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1410" y="8827448"/>
              <a:ext cx="630772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3767" y="5419"/>
                  </a:moveTo>
                  <a:cubicBezTo>
                    <a:pt x="4051" y="5419"/>
                    <a:pt x="4271" y="5505"/>
                    <a:pt x="4428" y="5687"/>
                  </a:cubicBezTo>
                  <a:cubicBezTo>
                    <a:pt x="4586" y="5865"/>
                    <a:pt x="4701" y="6078"/>
                    <a:pt x="4766" y="6326"/>
                  </a:cubicBezTo>
                  <a:cubicBezTo>
                    <a:pt x="4835" y="6574"/>
                    <a:pt x="4879" y="6836"/>
                    <a:pt x="4893" y="7106"/>
                  </a:cubicBezTo>
                  <a:cubicBezTo>
                    <a:pt x="4910" y="7377"/>
                    <a:pt x="4917" y="7596"/>
                    <a:pt x="4917" y="7760"/>
                  </a:cubicBezTo>
                  <a:lnTo>
                    <a:pt x="4917" y="9856"/>
                  </a:lnTo>
                  <a:cubicBezTo>
                    <a:pt x="4809" y="9928"/>
                    <a:pt x="4720" y="10015"/>
                    <a:pt x="4646" y="10110"/>
                  </a:cubicBezTo>
                  <a:cubicBezTo>
                    <a:pt x="4574" y="10208"/>
                    <a:pt x="4468" y="10257"/>
                    <a:pt x="4329" y="10257"/>
                  </a:cubicBezTo>
                  <a:lnTo>
                    <a:pt x="561" y="10257"/>
                  </a:lnTo>
                  <a:cubicBezTo>
                    <a:pt x="439" y="10257"/>
                    <a:pt x="338" y="10208"/>
                    <a:pt x="256" y="10110"/>
                  </a:cubicBezTo>
                  <a:cubicBezTo>
                    <a:pt x="177" y="10015"/>
                    <a:pt x="93" y="9928"/>
                    <a:pt x="0" y="9856"/>
                  </a:cubicBezTo>
                  <a:lnTo>
                    <a:pt x="0" y="7760"/>
                  </a:lnTo>
                  <a:cubicBezTo>
                    <a:pt x="0" y="7596"/>
                    <a:pt x="4" y="7377"/>
                    <a:pt x="12" y="7106"/>
                  </a:cubicBezTo>
                  <a:cubicBezTo>
                    <a:pt x="19" y="6836"/>
                    <a:pt x="57" y="6574"/>
                    <a:pt x="124" y="6326"/>
                  </a:cubicBezTo>
                  <a:cubicBezTo>
                    <a:pt x="196" y="6078"/>
                    <a:pt x="309" y="5865"/>
                    <a:pt x="465" y="5687"/>
                  </a:cubicBezTo>
                  <a:cubicBezTo>
                    <a:pt x="624" y="5508"/>
                    <a:pt x="842" y="5419"/>
                    <a:pt x="1123" y="5419"/>
                  </a:cubicBezTo>
                  <a:cubicBezTo>
                    <a:pt x="782" y="5151"/>
                    <a:pt x="508" y="4803"/>
                    <a:pt x="304" y="4377"/>
                  </a:cubicBezTo>
                  <a:cubicBezTo>
                    <a:pt x="103" y="3950"/>
                    <a:pt x="0" y="3469"/>
                    <a:pt x="0" y="2937"/>
                  </a:cubicBezTo>
                  <a:cubicBezTo>
                    <a:pt x="0" y="2539"/>
                    <a:pt x="64" y="2162"/>
                    <a:pt x="189" y="1805"/>
                  </a:cubicBezTo>
                  <a:cubicBezTo>
                    <a:pt x="316" y="1448"/>
                    <a:pt x="491" y="1134"/>
                    <a:pt x="717" y="861"/>
                  </a:cubicBezTo>
                  <a:cubicBezTo>
                    <a:pt x="943" y="590"/>
                    <a:pt x="1207" y="380"/>
                    <a:pt x="1504" y="227"/>
                  </a:cubicBezTo>
                  <a:cubicBezTo>
                    <a:pt x="1804" y="77"/>
                    <a:pt x="2119" y="0"/>
                    <a:pt x="2445" y="0"/>
                  </a:cubicBezTo>
                  <a:cubicBezTo>
                    <a:pt x="2793" y="0"/>
                    <a:pt x="3115" y="77"/>
                    <a:pt x="3412" y="227"/>
                  </a:cubicBezTo>
                  <a:cubicBezTo>
                    <a:pt x="3712" y="380"/>
                    <a:pt x="3969" y="590"/>
                    <a:pt x="4188" y="861"/>
                  </a:cubicBezTo>
                  <a:cubicBezTo>
                    <a:pt x="4406" y="1134"/>
                    <a:pt x="4584" y="1448"/>
                    <a:pt x="4716" y="1805"/>
                  </a:cubicBezTo>
                  <a:cubicBezTo>
                    <a:pt x="4850" y="2162"/>
                    <a:pt x="4917" y="2539"/>
                    <a:pt x="4917" y="2937"/>
                  </a:cubicBezTo>
                  <a:cubicBezTo>
                    <a:pt x="4917" y="3458"/>
                    <a:pt x="4814" y="3939"/>
                    <a:pt x="4603" y="4371"/>
                  </a:cubicBezTo>
                  <a:cubicBezTo>
                    <a:pt x="4392" y="4800"/>
                    <a:pt x="4115" y="5151"/>
                    <a:pt x="3767" y="5419"/>
                  </a:cubicBezTo>
                  <a:moveTo>
                    <a:pt x="18165" y="12062"/>
                  </a:moveTo>
                  <a:cubicBezTo>
                    <a:pt x="18672" y="12604"/>
                    <a:pt x="19070" y="13142"/>
                    <a:pt x="19356" y="13669"/>
                  </a:cubicBezTo>
                  <a:cubicBezTo>
                    <a:pt x="19641" y="14196"/>
                    <a:pt x="19788" y="14801"/>
                    <a:pt x="19788" y="15480"/>
                  </a:cubicBezTo>
                  <a:lnTo>
                    <a:pt x="19788" y="20816"/>
                  </a:lnTo>
                  <a:cubicBezTo>
                    <a:pt x="19694" y="20868"/>
                    <a:pt x="19620" y="20931"/>
                    <a:pt x="19557" y="20995"/>
                  </a:cubicBezTo>
                  <a:cubicBezTo>
                    <a:pt x="19497" y="21061"/>
                    <a:pt x="19425" y="21122"/>
                    <a:pt x="19344" y="21191"/>
                  </a:cubicBezTo>
                  <a:cubicBezTo>
                    <a:pt x="19262" y="21251"/>
                    <a:pt x="19173" y="21317"/>
                    <a:pt x="19075" y="21386"/>
                  </a:cubicBezTo>
                  <a:cubicBezTo>
                    <a:pt x="18976" y="21455"/>
                    <a:pt x="18835" y="21528"/>
                    <a:pt x="18662" y="21599"/>
                  </a:cubicBezTo>
                  <a:lnTo>
                    <a:pt x="2942" y="21599"/>
                  </a:lnTo>
                  <a:cubicBezTo>
                    <a:pt x="2675" y="21599"/>
                    <a:pt x="2467" y="21499"/>
                    <a:pt x="2318" y="21291"/>
                  </a:cubicBezTo>
                  <a:cubicBezTo>
                    <a:pt x="2167" y="21081"/>
                    <a:pt x="2003" y="20926"/>
                    <a:pt x="1819" y="20816"/>
                  </a:cubicBezTo>
                  <a:lnTo>
                    <a:pt x="1819" y="15480"/>
                  </a:lnTo>
                  <a:cubicBezTo>
                    <a:pt x="1819" y="14763"/>
                    <a:pt x="1989" y="14127"/>
                    <a:pt x="2335" y="13571"/>
                  </a:cubicBezTo>
                  <a:cubicBezTo>
                    <a:pt x="2678" y="13018"/>
                    <a:pt x="3052" y="12511"/>
                    <a:pt x="3460" y="12062"/>
                  </a:cubicBezTo>
                  <a:cubicBezTo>
                    <a:pt x="3535" y="11970"/>
                    <a:pt x="3633" y="11869"/>
                    <a:pt x="3753" y="11766"/>
                  </a:cubicBezTo>
                  <a:cubicBezTo>
                    <a:pt x="3873" y="11659"/>
                    <a:pt x="4000" y="11590"/>
                    <a:pt x="4137" y="11553"/>
                  </a:cubicBezTo>
                  <a:cubicBezTo>
                    <a:pt x="4276" y="11495"/>
                    <a:pt x="4432" y="11466"/>
                    <a:pt x="4610" y="11455"/>
                  </a:cubicBezTo>
                  <a:cubicBezTo>
                    <a:pt x="4785" y="11446"/>
                    <a:pt x="4956" y="11423"/>
                    <a:pt x="5126" y="11388"/>
                  </a:cubicBezTo>
                  <a:cubicBezTo>
                    <a:pt x="5594" y="11299"/>
                    <a:pt x="6091" y="11210"/>
                    <a:pt x="6621" y="11121"/>
                  </a:cubicBezTo>
                  <a:cubicBezTo>
                    <a:pt x="7149" y="11034"/>
                    <a:pt x="7665" y="10945"/>
                    <a:pt x="8172" y="10853"/>
                  </a:cubicBezTo>
                  <a:cubicBezTo>
                    <a:pt x="7483" y="10326"/>
                    <a:pt x="6928" y="9632"/>
                    <a:pt x="6513" y="8762"/>
                  </a:cubicBezTo>
                  <a:cubicBezTo>
                    <a:pt x="6093" y="7896"/>
                    <a:pt x="5884" y="6940"/>
                    <a:pt x="5884" y="5903"/>
                  </a:cubicBezTo>
                  <a:cubicBezTo>
                    <a:pt x="5884" y="5097"/>
                    <a:pt x="6016" y="4331"/>
                    <a:pt x="6275" y="3608"/>
                  </a:cubicBezTo>
                  <a:cubicBezTo>
                    <a:pt x="6535" y="2885"/>
                    <a:pt x="6887" y="2260"/>
                    <a:pt x="7331" y="1733"/>
                  </a:cubicBezTo>
                  <a:cubicBezTo>
                    <a:pt x="7778" y="1203"/>
                    <a:pt x="8299" y="786"/>
                    <a:pt x="8894" y="472"/>
                  </a:cubicBezTo>
                  <a:cubicBezTo>
                    <a:pt x="9494" y="158"/>
                    <a:pt x="10125" y="3"/>
                    <a:pt x="10802" y="3"/>
                  </a:cubicBezTo>
                  <a:cubicBezTo>
                    <a:pt x="11476" y="3"/>
                    <a:pt x="12112" y="158"/>
                    <a:pt x="12710" y="472"/>
                  </a:cubicBezTo>
                  <a:cubicBezTo>
                    <a:pt x="13307" y="786"/>
                    <a:pt x="13826" y="1203"/>
                    <a:pt x="14272" y="1733"/>
                  </a:cubicBezTo>
                  <a:cubicBezTo>
                    <a:pt x="14716" y="2260"/>
                    <a:pt x="15067" y="2885"/>
                    <a:pt x="15328" y="3608"/>
                  </a:cubicBezTo>
                  <a:cubicBezTo>
                    <a:pt x="15590" y="4331"/>
                    <a:pt x="15719" y="5097"/>
                    <a:pt x="15719" y="5903"/>
                  </a:cubicBezTo>
                  <a:cubicBezTo>
                    <a:pt x="15719" y="6939"/>
                    <a:pt x="15513" y="7890"/>
                    <a:pt x="15100" y="8757"/>
                  </a:cubicBezTo>
                  <a:cubicBezTo>
                    <a:pt x="14685" y="9620"/>
                    <a:pt x="14128" y="10320"/>
                    <a:pt x="13432" y="10853"/>
                  </a:cubicBezTo>
                  <a:cubicBezTo>
                    <a:pt x="13936" y="10945"/>
                    <a:pt x="14452" y="11031"/>
                    <a:pt x="14978" y="11115"/>
                  </a:cubicBezTo>
                  <a:cubicBezTo>
                    <a:pt x="15504" y="11198"/>
                    <a:pt x="16005" y="11288"/>
                    <a:pt x="16478" y="11388"/>
                  </a:cubicBezTo>
                  <a:cubicBezTo>
                    <a:pt x="16653" y="11426"/>
                    <a:pt x="16826" y="11449"/>
                    <a:pt x="16994" y="11455"/>
                  </a:cubicBezTo>
                  <a:cubicBezTo>
                    <a:pt x="17162" y="11466"/>
                    <a:pt x="17323" y="11495"/>
                    <a:pt x="17467" y="11553"/>
                  </a:cubicBezTo>
                  <a:cubicBezTo>
                    <a:pt x="17603" y="11590"/>
                    <a:pt x="17731" y="11659"/>
                    <a:pt x="17851" y="11766"/>
                  </a:cubicBezTo>
                  <a:cubicBezTo>
                    <a:pt x="17966" y="11869"/>
                    <a:pt x="18074" y="11970"/>
                    <a:pt x="18165" y="12062"/>
                  </a:cubicBezTo>
                  <a:moveTo>
                    <a:pt x="20474" y="5419"/>
                  </a:moveTo>
                  <a:cubicBezTo>
                    <a:pt x="20757" y="5419"/>
                    <a:pt x="20973" y="5505"/>
                    <a:pt x="21124" y="5687"/>
                  </a:cubicBezTo>
                  <a:cubicBezTo>
                    <a:pt x="21271" y="5865"/>
                    <a:pt x="21381" y="6078"/>
                    <a:pt x="21448" y="6326"/>
                  </a:cubicBezTo>
                  <a:cubicBezTo>
                    <a:pt x="21520" y="6574"/>
                    <a:pt x="21561" y="6836"/>
                    <a:pt x="21576" y="7106"/>
                  </a:cubicBezTo>
                  <a:cubicBezTo>
                    <a:pt x="21592" y="7377"/>
                    <a:pt x="21599" y="7596"/>
                    <a:pt x="21599" y="7760"/>
                  </a:cubicBezTo>
                  <a:lnTo>
                    <a:pt x="21599" y="9856"/>
                  </a:lnTo>
                  <a:cubicBezTo>
                    <a:pt x="21508" y="9928"/>
                    <a:pt x="21422" y="10015"/>
                    <a:pt x="21340" y="10110"/>
                  </a:cubicBezTo>
                  <a:cubicBezTo>
                    <a:pt x="21261" y="10208"/>
                    <a:pt x="21158" y="10257"/>
                    <a:pt x="21036" y="10257"/>
                  </a:cubicBezTo>
                  <a:lnTo>
                    <a:pt x="17268" y="10257"/>
                  </a:lnTo>
                  <a:cubicBezTo>
                    <a:pt x="17131" y="10257"/>
                    <a:pt x="17023" y="10208"/>
                    <a:pt x="16953" y="10110"/>
                  </a:cubicBezTo>
                  <a:cubicBezTo>
                    <a:pt x="16879" y="10015"/>
                    <a:pt x="16790" y="9928"/>
                    <a:pt x="16682" y="9856"/>
                  </a:cubicBezTo>
                  <a:lnTo>
                    <a:pt x="16682" y="7760"/>
                  </a:lnTo>
                  <a:cubicBezTo>
                    <a:pt x="16682" y="7596"/>
                    <a:pt x="16692" y="7377"/>
                    <a:pt x="16706" y="7106"/>
                  </a:cubicBezTo>
                  <a:cubicBezTo>
                    <a:pt x="16720" y="6836"/>
                    <a:pt x="16766" y="6574"/>
                    <a:pt x="16836" y="6326"/>
                  </a:cubicBezTo>
                  <a:cubicBezTo>
                    <a:pt x="16912" y="6078"/>
                    <a:pt x="17023" y="5865"/>
                    <a:pt x="17183" y="5687"/>
                  </a:cubicBezTo>
                  <a:cubicBezTo>
                    <a:pt x="17337" y="5508"/>
                    <a:pt x="17556" y="5419"/>
                    <a:pt x="17829" y="5419"/>
                  </a:cubicBezTo>
                  <a:cubicBezTo>
                    <a:pt x="17488" y="5151"/>
                    <a:pt x="17210" y="4803"/>
                    <a:pt x="16999" y="4377"/>
                  </a:cubicBezTo>
                  <a:cubicBezTo>
                    <a:pt x="16788" y="3950"/>
                    <a:pt x="16682" y="3469"/>
                    <a:pt x="16682" y="2937"/>
                  </a:cubicBezTo>
                  <a:cubicBezTo>
                    <a:pt x="16682" y="2539"/>
                    <a:pt x="16744" y="2162"/>
                    <a:pt x="16872" y="1805"/>
                  </a:cubicBezTo>
                  <a:cubicBezTo>
                    <a:pt x="16999" y="1448"/>
                    <a:pt x="17174" y="1134"/>
                    <a:pt x="17400" y="861"/>
                  </a:cubicBezTo>
                  <a:cubicBezTo>
                    <a:pt x="17625" y="590"/>
                    <a:pt x="17889" y="380"/>
                    <a:pt x="18187" y="227"/>
                  </a:cubicBezTo>
                  <a:cubicBezTo>
                    <a:pt x="18487" y="77"/>
                    <a:pt x="18808" y="0"/>
                    <a:pt x="19152" y="0"/>
                  </a:cubicBezTo>
                  <a:cubicBezTo>
                    <a:pt x="19480" y="0"/>
                    <a:pt x="19795" y="77"/>
                    <a:pt x="20095" y="227"/>
                  </a:cubicBezTo>
                  <a:cubicBezTo>
                    <a:pt x="20395" y="380"/>
                    <a:pt x="20656" y="590"/>
                    <a:pt x="20882" y="861"/>
                  </a:cubicBezTo>
                  <a:cubicBezTo>
                    <a:pt x="21108" y="1134"/>
                    <a:pt x="21285" y="1448"/>
                    <a:pt x="21412" y="1805"/>
                  </a:cubicBezTo>
                  <a:cubicBezTo>
                    <a:pt x="21537" y="2162"/>
                    <a:pt x="21599" y="2539"/>
                    <a:pt x="21599" y="2937"/>
                  </a:cubicBezTo>
                  <a:cubicBezTo>
                    <a:pt x="21599" y="3458"/>
                    <a:pt x="21499" y="3939"/>
                    <a:pt x="21295" y="4371"/>
                  </a:cubicBezTo>
                  <a:cubicBezTo>
                    <a:pt x="21093" y="4800"/>
                    <a:pt x="20820" y="5151"/>
                    <a:pt x="20474" y="541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26DDBC4F-8D2C-4DC8-AA0C-7C08F57EC4AB}"/>
              </a:ext>
            </a:extLst>
          </p:cNvPr>
          <p:cNvSpPr txBox="1"/>
          <p:nvPr/>
        </p:nvSpPr>
        <p:spPr>
          <a:xfrm>
            <a:off x="3943916" y="6829055"/>
            <a:ext cx="732705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competențe  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digitale</a:t>
            </a:r>
            <a:b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-competențe 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de comunicare </a:t>
            </a: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în 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limba </a:t>
            </a: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engleză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-interes 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pentru integrarea unor metode inovative de </a:t>
            </a: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predare-învățare 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î</a:t>
            </a: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 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activitatea </a:t>
            </a: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didactică, </a:t>
            </a: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disponibilitatea pentru perfecționare și implementare, 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-capacitate 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de comunicare </a:t>
            </a: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interpersonală și instituțională 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-</a:t>
            </a:r>
            <a:r>
              <a:rPr lang="ro-RO" sz="3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completare </a:t>
            </a:r>
            <a:r>
              <a:rPr lang="ro-RO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formular de candidatură</a:t>
            </a:r>
            <a:endParaRPr lang="en-US" sz="32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9047A88-CAA1-45CE-AA3C-9F5AA82A93EF}"/>
              </a:ext>
            </a:extLst>
          </p:cNvPr>
          <p:cNvSpPr txBox="1"/>
          <p:nvPr/>
        </p:nvSpPr>
        <p:spPr>
          <a:xfrm>
            <a:off x="12985936" y="4500287"/>
            <a:ext cx="706307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2"/>
                </a:solidFill>
                <a:latin typeface="Arial Narrow" panose="020B0606020202030204" pitchFamily="34" charset="0"/>
              </a:rPr>
              <a:t>- </a:t>
            </a:r>
            <a:r>
              <a:rPr lang="en-US" sz="3200" dirty="0" err="1">
                <a:latin typeface="Arial Narrow" panose="020B0606020202030204" pitchFamily="34" charset="0"/>
              </a:rPr>
              <a:t>compus</a:t>
            </a:r>
            <a:r>
              <a:rPr lang="ro-RO" sz="3200" dirty="0">
                <a:latin typeface="Arial Narrow" panose="020B0606020202030204" pitchFamily="34" charset="0"/>
              </a:rPr>
              <a:t>ă</a:t>
            </a:r>
            <a:r>
              <a:rPr lang="en-US" sz="3200" dirty="0">
                <a:latin typeface="Arial Narrow" panose="020B0606020202030204" pitchFamily="34" charset="0"/>
              </a:rPr>
              <a:t> din cadre </a:t>
            </a:r>
            <a:r>
              <a:rPr lang="en-US" sz="3200" dirty="0" err="1">
                <a:latin typeface="Arial Narrow" panose="020B0606020202030204" pitchFamily="34" charset="0"/>
              </a:rPr>
              <a:t>didactice</a:t>
            </a:r>
            <a:r>
              <a:rPr lang="en-US" sz="3200" dirty="0">
                <a:latin typeface="Arial Narrow" panose="020B0606020202030204" pitchFamily="34" charset="0"/>
              </a:rPr>
              <a:t> care nu </a:t>
            </a:r>
            <a:r>
              <a:rPr lang="ro-RO" sz="3200" dirty="0" smtClean="0">
                <a:latin typeface="Arial Narrow" panose="020B0606020202030204" pitchFamily="34" charset="0"/>
              </a:rPr>
              <a:t>participă/ nu candidează la mobilitate</a:t>
            </a:r>
            <a:endParaRPr lang="en-US" sz="3200" dirty="0">
              <a:latin typeface="Arial Narrow" panose="020B0606020202030204" pitchFamily="34" charset="0"/>
            </a:endParaRPr>
          </a:p>
          <a:p>
            <a:r>
              <a:rPr lang="en-US" sz="3200" dirty="0">
                <a:latin typeface="Arial Narrow" panose="020B0606020202030204" pitchFamily="34" charset="0"/>
              </a:rPr>
              <a:t>- se vor </a:t>
            </a:r>
            <a:r>
              <a:rPr lang="en-US" sz="3200" dirty="0" err="1">
                <a:latin typeface="Arial Narrow" panose="020B0606020202030204" pitchFamily="34" charset="0"/>
              </a:rPr>
              <a:t>respecta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principiile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transparen</a:t>
            </a:r>
            <a:r>
              <a:rPr lang="ro-RO" sz="3200" dirty="0">
                <a:latin typeface="Arial Narrow" panose="020B0606020202030204" pitchFamily="34" charset="0"/>
              </a:rPr>
              <a:t>ț</a:t>
            </a:r>
            <a:r>
              <a:rPr lang="en-US" sz="3200" dirty="0" err="1">
                <a:latin typeface="Arial Narrow" panose="020B0606020202030204" pitchFamily="34" charset="0"/>
              </a:rPr>
              <a:t>ei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ro-RO" sz="3200" dirty="0">
                <a:latin typeface="Arial Narrow" panose="020B0606020202030204" pitchFamily="34" charset="0"/>
              </a:rPr>
              <a:t>ș</a:t>
            </a:r>
            <a:r>
              <a:rPr lang="en-US" sz="3200" dirty="0" err="1">
                <a:latin typeface="Arial Narrow" panose="020B0606020202030204" pitchFamily="34" charset="0"/>
              </a:rPr>
              <a:t>i</a:t>
            </a:r>
            <a:r>
              <a:rPr lang="en-US" sz="3200" dirty="0">
                <a:latin typeface="Arial Narrow" panose="020B0606020202030204" pitchFamily="34" charset="0"/>
              </a:rPr>
              <a:t> a </a:t>
            </a:r>
            <a:r>
              <a:rPr lang="en-US" sz="3200" dirty="0" err="1">
                <a:latin typeface="Arial Narrow" panose="020B0606020202030204" pitchFamily="34" charset="0"/>
              </a:rPr>
              <a:t>impartialit</a:t>
            </a:r>
            <a:r>
              <a:rPr lang="ro-RO" sz="3200" dirty="0" err="1">
                <a:latin typeface="Arial Narrow" panose="020B0606020202030204" pitchFamily="34" charset="0"/>
              </a:rPr>
              <a:t>ăț</a:t>
            </a:r>
            <a:r>
              <a:rPr lang="en-US" sz="3200" dirty="0">
                <a:latin typeface="Arial Narrow" panose="020B0606020202030204" pitchFamily="34" charset="0"/>
              </a:rPr>
              <a:t>ii.</a:t>
            </a:r>
          </a:p>
        </p:txBody>
      </p:sp>
      <p:pic>
        <p:nvPicPr>
          <p:cNvPr id="65" name="Picture 6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0257EA7-EA02-4855-B8A6-CC89466D4E2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6FDDA2B7-5342-4329-B754-325F530814DE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reptunghi 1"/>
          <p:cNvSpPr/>
          <p:nvPr/>
        </p:nvSpPr>
        <p:spPr>
          <a:xfrm>
            <a:off x="13905245" y="8707958"/>
            <a:ext cx="782169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ro-RO" sz="3200" dirty="0" smtClean="0">
                <a:latin typeface="Arial Narrow" panose="020B0606020202030204" pitchFamily="34" charset="0"/>
                <a:ea typeface="Open Sans Light" panose="020B0306030504020204" pitchFamily="34" charset="0"/>
                <a:cs typeface="Lato Light"/>
              </a:rPr>
              <a:t>Rezultatele </a:t>
            </a:r>
            <a:r>
              <a:rPr lang="ro-RO" sz="3200" dirty="0" err="1">
                <a:latin typeface="Arial Narrow" panose="020B0606020202030204" pitchFamily="34" charset="0"/>
                <a:ea typeface="Open Sans Light" panose="020B0306030504020204" pitchFamily="34" charset="0"/>
                <a:cs typeface="Lato Light"/>
              </a:rPr>
              <a:t>inițiele</a:t>
            </a:r>
            <a:r>
              <a:rPr lang="ro-RO" sz="3200" dirty="0">
                <a:latin typeface="Arial Narrow" panose="020B0606020202030204" pitchFamily="34" charset="0"/>
                <a:ea typeface="Open Sans Light" panose="020B0306030504020204" pitchFamily="34" charset="0"/>
                <a:cs typeface="Lato Light"/>
              </a:rPr>
              <a:t> și finale se publică pe </a:t>
            </a:r>
            <a:r>
              <a:rPr lang="ro-RO" sz="3200" dirty="0" err="1">
                <a:latin typeface="Arial Narrow" panose="020B0606020202030204" pitchFamily="34" charset="0"/>
                <a:ea typeface="Open Sans Light" panose="020B0306030504020204" pitchFamily="34" charset="0"/>
                <a:cs typeface="Lato Light"/>
              </a:rPr>
              <a:t>siteul</a:t>
            </a:r>
            <a:r>
              <a:rPr lang="ro-RO" sz="3200" dirty="0">
                <a:latin typeface="Arial Narrow" panose="020B0606020202030204" pitchFamily="34" charset="0"/>
                <a:ea typeface="Open Sans Light" panose="020B0306030504020204" pitchFamily="34" charset="0"/>
                <a:cs typeface="Lato Light"/>
              </a:rPr>
              <a:t> instituției/ pe email participant/pe grupuri comunicare</a:t>
            </a:r>
          </a:p>
          <a:p>
            <a:pPr marL="457200" indent="-457200">
              <a:buFontTx/>
              <a:buChar char="-"/>
            </a:pPr>
            <a:r>
              <a:rPr lang="ro-RO" sz="3200" dirty="0" smtClean="0">
                <a:latin typeface="Arial Narrow" panose="020B0606020202030204" pitchFamily="34" charset="0"/>
                <a:ea typeface="Open Sans Light" panose="020B0306030504020204" pitchFamily="34" charset="0"/>
                <a:cs typeface="Lato Light"/>
              </a:rPr>
              <a:t>Rezultatele probelor nu se contestă</a:t>
            </a:r>
          </a:p>
        </p:txBody>
      </p:sp>
      <p:sp>
        <p:nvSpPr>
          <p:cNvPr id="3" name="Dreptunghi 2"/>
          <p:cNvSpPr/>
          <p:nvPr/>
        </p:nvSpPr>
        <p:spPr>
          <a:xfrm>
            <a:off x="14697766" y="7614401"/>
            <a:ext cx="22586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err="1">
                <a:solidFill>
                  <a:schemeClr val="tx2"/>
                </a:solidFill>
                <a:latin typeface="Lato Regular"/>
                <a:cs typeface="Lato Regular"/>
              </a:rPr>
              <a:t>Anun</a:t>
            </a:r>
            <a:r>
              <a:rPr lang="ro-RO" sz="3200" b="1" dirty="0">
                <a:solidFill>
                  <a:schemeClr val="tx2"/>
                </a:solidFill>
                <a:latin typeface="Lato Regular"/>
                <a:cs typeface="Lato Regular"/>
              </a:rPr>
              <a:t>ț</a:t>
            </a:r>
            <a:r>
              <a:rPr lang="en-GB" sz="3200" b="1" dirty="0" err="1">
                <a:solidFill>
                  <a:schemeClr val="tx2"/>
                </a:solidFill>
                <a:latin typeface="Lato Regular"/>
                <a:cs typeface="Lato Regular"/>
              </a:rPr>
              <a:t>uri</a:t>
            </a:r>
            <a:endParaRPr lang="en-US" sz="32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1058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 rot="16200000">
            <a:off x="10063821" y="-5059750"/>
            <a:ext cx="2502533" cy="17155186"/>
            <a:chOff x="2745043" y="1666209"/>
            <a:chExt cx="740512" cy="1658495"/>
          </a:xfrm>
        </p:grpSpPr>
        <p:sp>
          <p:nvSpPr>
            <p:cNvPr id="22" name="Freeform 1"/>
            <p:cNvSpPr>
              <a:spLocks noChangeArrowheads="1"/>
            </p:cNvSpPr>
            <p:nvPr/>
          </p:nvSpPr>
          <p:spPr bwMode="auto">
            <a:xfrm rot="16200000">
              <a:off x="2286052" y="2125201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745043" y="1666209"/>
              <a:ext cx="740512" cy="635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164191" y="1066266"/>
            <a:ext cx="12359700" cy="1495838"/>
            <a:chOff x="6143604" y="1066266"/>
            <a:chExt cx="12359700" cy="1495838"/>
          </a:xfrm>
        </p:grpSpPr>
        <p:sp>
          <p:nvSpPr>
            <p:cNvPr id="51" name="TextBox 50"/>
            <p:cNvSpPr txBox="1"/>
            <p:nvPr/>
          </p:nvSpPr>
          <p:spPr>
            <a:xfrm>
              <a:off x="6143604" y="1066266"/>
              <a:ext cx="12359700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Rezultate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a</a:t>
              </a:r>
              <a:r>
                <a:rPr lang="ro-RO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ș</a:t>
              </a:r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teptate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1F6BBBB2-B1FE-4FDB-824E-BD1726B64E65}"/>
              </a:ext>
            </a:extLst>
          </p:cNvPr>
          <p:cNvSpPr txBox="1"/>
          <p:nvPr/>
        </p:nvSpPr>
        <p:spPr>
          <a:xfrm>
            <a:off x="3295030" y="3021091"/>
            <a:ext cx="1996661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44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Curs formare</a:t>
            </a:r>
            <a:endParaRPr lang="en-US" sz="4800" b="1" dirty="0">
              <a:solidFill>
                <a:srgbClr val="FFFF00"/>
              </a:solidFill>
              <a:latin typeface="Tiffany R" panose="020B0500000000000000" pitchFamily="34" charset="0"/>
            </a:endParaRPr>
          </a:p>
        </p:txBody>
      </p:sp>
      <p:pic>
        <p:nvPicPr>
          <p:cNvPr id="29" name="Picture 28" descr="A picture containing drawing&#10;&#10;Description automatically generated">
            <a:extLst>
              <a:ext uri="{FF2B5EF4-FFF2-40B4-BE49-F238E27FC236}">
                <a16:creationId xmlns:a16="http://schemas.microsoft.com/office/drawing/2014/main" id="{772EA5DE-4A9F-4BD2-950B-35334093B86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629EDB25-B0FA-4BAB-A4E5-3A6B3ACCE6C8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reptunghi 1"/>
          <p:cNvSpPr/>
          <p:nvPr/>
        </p:nvSpPr>
        <p:spPr>
          <a:xfrm>
            <a:off x="2912432" y="5027949"/>
            <a:ext cx="163661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o-RO" sz="4800" dirty="0" smtClean="0">
                <a:latin typeface="Times New Roman" pitchFamily="18" charset="0"/>
                <a:cs typeface="Times New Roman" pitchFamily="18" charset="0"/>
              </a:rPr>
              <a:t>Implicarea elevilor și a cadrelor didactice în proiecte de cooperare prin utilizarea abilităților practice și a competențelor dobândite la cursul de formare.</a:t>
            </a:r>
            <a:endParaRPr lang="ro-RO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reptunghi 2"/>
          <p:cNvSpPr/>
          <p:nvPr/>
        </p:nvSpPr>
        <p:spPr>
          <a:xfrm>
            <a:off x="3178141" y="7719230"/>
            <a:ext cx="18331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Educația pentru dezvoltarea </a:t>
            </a:r>
            <a:r>
              <a:rPr lang="ro-RO" sz="4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sustenabilă prin:</a:t>
            </a:r>
            <a: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4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o-RO" sz="4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Dezvoltarea </a:t>
            </a:r>
            <a: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de abilități sociale și personale legate de activități desfășurate în aer liber.</a:t>
            </a:r>
            <a:b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o-RO" sz="4800" dirty="0"/>
          </a:p>
        </p:txBody>
      </p:sp>
    </p:spTree>
    <p:extLst>
      <p:ext uri="{BB962C8B-B14F-4D97-AF65-F5344CB8AC3E}">
        <p14:creationId xmlns:p14="http://schemas.microsoft.com/office/powerpoint/2010/main" val="204378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 rot="16200000">
            <a:off x="10215603" y="-4736019"/>
            <a:ext cx="1668485" cy="17451488"/>
            <a:chOff x="2745043" y="1635383"/>
            <a:chExt cx="743206" cy="1672553"/>
          </a:xfrm>
        </p:grpSpPr>
        <p:sp>
          <p:nvSpPr>
            <p:cNvPr id="7" name="Freeform 1"/>
            <p:cNvSpPr>
              <a:spLocks noChangeArrowheads="1"/>
            </p:cNvSpPr>
            <p:nvPr/>
          </p:nvSpPr>
          <p:spPr bwMode="auto">
            <a:xfrm rot="16200000">
              <a:off x="2288747" y="2108433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r>
                <a:rPr lang="ro-RO" dirty="0" smtClean="0"/>
                <a:t>C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 rot="5400000">
              <a:off x="2891644" y="1488782"/>
              <a:ext cx="447310" cy="74051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o-RO" dirty="0" smtClean="0"/>
                <a:t> </a:t>
              </a:r>
              <a:r>
                <a:rPr lang="ro-RO" sz="5400" dirty="0"/>
                <a:t>J</a:t>
              </a:r>
              <a:r>
                <a:rPr lang="ro-RO" sz="5400" dirty="0" smtClean="0"/>
                <a:t>ob </a:t>
              </a:r>
              <a:r>
                <a:rPr lang="ro-RO" sz="5400" dirty="0" err="1" smtClean="0"/>
                <a:t>shadowing</a:t>
              </a:r>
              <a:endParaRPr lang="en-US" sz="54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164191" y="1066266"/>
            <a:ext cx="12359700" cy="1495838"/>
            <a:chOff x="6143604" y="1066266"/>
            <a:chExt cx="12359700" cy="1495838"/>
          </a:xfrm>
        </p:grpSpPr>
        <p:sp>
          <p:nvSpPr>
            <p:cNvPr id="51" name="TextBox 50"/>
            <p:cNvSpPr txBox="1"/>
            <p:nvPr/>
          </p:nvSpPr>
          <p:spPr>
            <a:xfrm>
              <a:off x="6143604" y="1066266"/>
              <a:ext cx="12359700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Rezultate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a</a:t>
              </a:r>
              <a:r>
                <a:rPr lang="ro-RO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ș</a:t>
              </a:r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teptate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298B2B5C-8AF8-4687-BEC9-ADC2EE197B12}"/>
              </a:ext>
            </a:extLst>
          </p:cNvPr>
          <p:cNvSpPr txBox="1"/>
          <p:nvPr/>
        </p:nvSpPr>
        <p:spPr>
          <a:xfrm>
            <a:off x="755651" y="5939248"/>
            <a:ext cx="2362199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FontTx/>
              <a:buChar char="-"/>
            </a:pP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abilități de adaptare a strategiilor de predare – evaluare la standardele educaționale, la tehnologia și metodele de predare actuale</a:t>
            </a:r>
            <a:b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empatie și răbdare față de copiii cu nevoi speciale</a:t>
            </a:r>
            <a:b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dezvoltarea capacității de relaționare cu elevii, părinții și colegii</a:t>
            </a:r>
            <a:b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schimb de experiență profesională</a:t>
            </a:r>
            <a:b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-identificarea caracteristicilor de interculturalitate în activitățile profesorilor</a:t>
            </a:r>
          </a:p>
          <a:p>
            <a:pPr marL="685800" indent="-685800">
              <a:buFontTx/>
              <a:buChar char="-"/>
            </a:pP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Relaționare între două sisteme educaționale diferite</a:t>
            </a:r>
            <a:endParaRPr lang="ro-RO" sz="4400" dirty="0"/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B2364613-8784-4BB5-92AB-3A138691D5D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CA2081C-63D1-4A44-950E-1650DCDD1CBA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8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 rot="16200000">
            <a:off x="12033777" y="-7214737"/>
            <a:ext cx="1849094" cy="20435141"/>
            <a:chOff x="2745043" y="1666209"/>
            <a:chExt cx="740512" cy="1658495"/>
          </a:xfrm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6200000">
              <a:off x="2286052" y="2125201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745043" y="1666209"/>
              <a:ext cx="740512" cy="635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6005379" y="423988"/>
            <a:ext cx="12359700" cy="1200310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en-US" sz="7200" b="1" dirty="0" err="1">
                <a:solidFill>
                  <a:schemeClr val="tx2"/>
                </a:solidFill>
                <a:latin typeface="Lato Regular"/>
                <a:cs typeface="Lato Regular"/>
              </a:rPr>
              <a:t>Rezultate</a:t>
            </a:r>
            <a:r>
              <a:rPr lang="en-US" sz="7200" b="1" dirty="0">
                <a:solidFill>
                  <a:schemeClr val="tx2"/>
                </a:solidFill>
                <a:latin typeface="Lato Regular"/>
                <a:cs typeface="Lato Regular"/>
              </a:rPr>
              <a:t> a</a:t>
            </a:r>
            <a:r>
              <a:rPr lang="ro-RO" sz="7200" b="1" dirty="0">
                <a:solidFill>
                  <a:schemeClr val="tx2"/>
                </a:solidFill>
                <a:latin typeface="Lato Regular"/>
                <a:cs typeface="Lato Regular"/>
              </a:rPr>
              <a:t>ș</a:t>
            </a:r>
            <a:r>
              <a:rPr lang="en-US" sz="7200" b="1" dirty="0" err="1">
                <a:solidFill>
                  <a:schemeClr val="tx2"/>
                </a:solidFill>
                <a:latin typeface="Lato Regular"/>
                <a:cs typeface="Lato Regular"/>
              </a:rPr>
              <a:t>teptate</a:t>
            </a:r>
            <a:r>
              <a:rPr lang="en-US" sz="72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endParaRPr lang="id-ID" sz="72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6BBBB2-B1FE-4FDB-824E-BD1726B64E65}"/>
              </a:ext>
            </a:extLst>
          </p:cNvPr>
          <p:cNvSpPr txBox="1"/>
          <p:nvPr/>
        </p:nvSpPr>
        <p:spPr>
          <a:xfrm>
            <a:off x="3140792" y="2435214"/>
            <a:ext cx="188889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4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Mobilitatea grupului de  elevi</a:t>
            </a:r>
            <a:endParaRPr lang="en-US" sz="48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28" name="Picture 27" descr="A picture containing drawing&#10;&#10;Description automatically generated">
            <a:extLst>
              <a:ext uri="{FF2B5EF4-FFF2-40B4-BE49-F238E27FC236}">
                <a16:creationId xmlns:a16="http://schemas.microsoft.com/office/drawing/2014/main" id="{75F6A4A2-2F3F-4CFD-BCD0-AB629E4CC8B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898797C5-318C-4215-BC88-A3A1AA174B73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 rot="10800000" flipV="1">
            <a:off x="1537430" y="5088183"/>
            <a:ext cx="22295962" cy="730969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Îmbogățirea cunoștințelor despre cultura, istoria și limba partenerilor din școala gazdă, și contribuțiile acestora la civilizația și moștenirea culturală europeană.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altLang="ro-RO" sz="4800" dirty="0" smtClean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Îmbunătățirea competenței interculturale, inclusiv capacitatea de a înțelege și aprecia diferențele culturale, de a comunica eficient peste granițele culturale și de a lucra în colaborare în echipe diverse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Îmbunătățirea abilităților </a:t>
            </a: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lingvistice</a:t>
            </a:r>
            <a:endParaRPr kumimoji="0" lang="ro-RO" altLang="ro-RO" sz="48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altLang="ro-RO" sz="4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Înțelegerea sporită a spiritului civic, a incluziunii </a:t>
            </a: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sociale, </a:t>
            </a: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solidarității și altruismului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r>
              <a:rPr kumimoji="0" lang="ro-RO" altLang="ro-RO" sz="4800" b="0" i="0" u="none" strike="noStrike" cap="none" normalizeH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Dezvoltarea creativității și inovației, prin ateliere de lucru pentru</a:t>
            </a:r>
            <a:r>
              <a:rPr kumimoji="0" lang="ro-RO" altLang="ro-RO" sz="4800" b="0" i="0" u="none" strike="noStrike" cap="none" normalizeH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diferite domenii/discipline de studiu</a:t>
            </a:r>
            <a:endParaRPr kumimoji="0" lang="ro-RO" altLang="ro-RO" sz="48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55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>
            <a:off x="6129358" y="1141913"/>
            <a:ext cx="12359700" cy="1495838"/>
            <a:chOff x="6143604" y="1066266"/>
            <a:chExt cx="12359700" cy="1495838"/>
          </a:xfrm>
        </p:grpSpPr>
        <p:sp>
          <p:nvSpPr>
            <p:cNvPr id="51" name="TextBox 50"/>
            <p:cNvSpPr txBox="1"/>
            <p:nvPr/>
          </p:nvSpPr>
          <p:spPr>
            <a:xfrm>
              <a:off x="6143604" y="1066266"/>
              <a:ext cx="12359700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Modalit</a:t>
              </a:r>
              <a:r>
                <a:rPr lang="ro-RO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ăț</a:t>
              </a:r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i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de </a:t>
              </a:r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diseminare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B360221-7C1A-4500-B904-3DC13BB9EDB5}"/>
              </a:ext>
            </a:extLst>
          </p:cNvPr>
          <p:cNvCxnSpPr>
            <a:stCxn id="22" idx="5"/>
            <a:endCxn id="20" idx="1"/>
          </p:cNvCxnSpPr>
          <p:nvPr/>
        </p:nvCxnSpPr>
        <p:spPr>
          <a:xfrm>
            <a:off x="4479417" y="4910642"/>
            <a:ext cx="2317212" cy="563650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A49E9FF-BB6A-4F94-92F8-1E3AE7F53117}"/>
              </a:ext>
            </a:extLst>
          </p:cNvPr>
          <p:cNvCxnSpPr>
            <a:cxnSpLocks/>
            <a:stCxn id="20" idx="3"/>
            <a:endCxn id="24" idx="7"/>
          </p:cNvCxnSpPr>
          <p:nvPr/>
        </p:nvCxnSpPr>
        <p:spPr>
          <a:xfrm flipH="1">
            <a:off x="4326708" y="7375110"/>
            <a:ext cx="2469923" cy="1798155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834E88-C39B-44A8-9E67-BCC28646A56D}"/>
              </a:ext>
            </a:extLst>
          </p:cNvPr>
          <p:cNvCxnSpPr>
            <a:stCxn id="20" idx="5"/>
            <a:endCxn id="21" idx="1"/>
          </p:cNvCxnSpPr>
          <p:nvPr/>
        </p:nvCxnSpPr>
        <p:spPr>
          <a:xfrm>
            <a:off x="8696957" y="7375110"/>
            <a:ext cx="1211931" cy="1868590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A02985F-1F0D-40A8-88F3-7E04506D40E8}"/>
              </a:ext>
            </a:extLst>
          </p:cNvPr>
          <p:cNvCxnSpPr>
            <a:stCxn id="20" idx="7"/>
            <a:endCxn id="23" idx="2"/>
          </p:cNvCxnSpPr>
          <p:nvPr/>
        </p:nvCxnSpPr>
        <p:spPr>
          <a:xfrm flipV="1">
            <a:off x="8696954" y="4068353"/>
            <a:ext cx="1364637" cy="1405938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2521D3-2AE5-49BE-9F8C-A6866E559B13}"/>
              </a:ext>
            </a:extLst>
          </p:cNvPr>
          <p:cNvCxnSpPr>
            <a:stCxn id="23" idx="6"/>
            <a:endCxn id="27" idx="1"/>
          </p:cNvCxnSpPr>
          <p:nvPr/>
        </p:nvCxnSpPr>
        <p:spPr>
          <a:xfrm>
            <a:off x="11310105" y="4068345"/>
            <a:ext cx="4622958" cy="1345302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8BF6DD-F091-4D33-8C64-33D57182A016}"/>
              </a:ext>
            </a:extLst>
          </p:cNvPr>
          <p:cNvCxnSpPr>
            <a:stCxn id="21" idx="6"/>
            <a:endCxn id="19" idx="3"/>
          </p:cNvCxnSpPr>
          <p:nvPr/>
        </p:nvCxnSpPr>
        <p:spPr>
          <a:xfrm flipV="1">
            <a:off x="11548925" y="9472293"/>
            <a:ext cx="2790051" cy="450914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535BC141-9F62-4200-968B-4288A1F70A87}"/>
              </a:ext>
            </a:extLst>
          </p:cNvPr>
          <p:cNvSpPr/>
          <p:nvPr/>
        </p:nvSpPr>
        <p:spPr>
          <a:xfrm>
            <a:off x="14198912" y="8655669"/>
            <a:ext cx="956485" cy="95673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BB8CA1E-31D3-4602-870A-3A5A8BCCC8A0}"/>
              </a:ext>
            </a:extLst>
          </p:cNvPr>
          <p:cNvSpPr/>
          <p:nvPr/>
        </p:nvSpPr>
        <p:spPr bwMode="auto">
          <a:xfrm>
            <a:off x="6403060" y="5080617"/>
            <a:ext cx="2687468" cy="26881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E64A9C2-68E5-4147-ABB1-9C00A63012C0}"/>
              </a:ext>
            </a:extLst>
          </p:cNvPr>
          <p:cNvSpPr/>
          <p:nvPr/>
        </p:nvSpPr>
        <p:spPr bwMode="auto">
          <a:xfrm>
            <a:off x="9627501" y="8962239"/>
            <a:ext cx="1921433" cy="192193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848D2B-ECE2-4D1C-9808-BD8EE134EF70}"/>
              </a:ext>
            </a:extLst>
          </p:cNvPr>
          <p:cNvSpPr/>
          <p:nvPr/>
        </p:nvSpPr>
        <p:spPr bwMode="auto">
          <a:xfrm>
            <a:off x="3168104" y="3602595"/>
            <a:ext cx="1536302" cy="15324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49837C5-A556-4F0C-ACF3-FF1C30AFA946}"/>
              </a:ext>
            </a:extLst>
          </p:cNvPr>
          <p:cNvSpPr/>
          <p:nvPr/>
        </p:nvSpPr>
        <p:spPr bwMode="auto">
          <a:xfrm>
            <a:off x="10061619" y="3443946"/>
            <a:ext cx="1248509" cy="124883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F46126C-FA7A-49B3-9ACF-7859D524A0E7}"/>
              </a:ext>
            </a:extLst>
          </p:cNvPr>
          <p:cNvSpPr/>
          <p:nvPr/>
        </p:nvSpPr>
        <p:spPr bwMode="auto">
          <a:xfrm>
            <a:off x="3015392" y="8948221"/>
            <a:ext cx="1536302" cy="153669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7DE4967-B3D8-4D5C-847C-6A08412D04D7}"/>
              </a:ext>
            </a:extLst>
          </p:cNvPr>
          <p:cNvCxnSpPr>
            <a:stCxn id="19" idx="6"/>
            <a:endCxn id="27" idx="3"/>
          </p:cNvCxnSpPr>
          <p:nvPr/>
        </p:nvCxnSpPr>
        <p:spPr>
          <a:xfrm flipV="1">
            <a:off x="15155397" y="7314474"/>
            <a:ext cx="777662" cy="1819562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4A61892C-5E94-4C26-9B16-16B79405ED47}"/>
              </a:ext>
            </a:extLst>
          </p:cNvPr>
          <p:cNvSpPr/>
          <p:nvPr/>
        </p:nvSpPr>
        <p:spPr bwMode="auto">
          <a:xfrm>
            <a:off x="10846359" y="5018553"/>
            <a:ext cx="2687468" cy="26881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A75325A-EB9F-4AC6-93B0-9A693C54A50A}"/>
              </a:ext>
            </a:extLst>
          </p:cNvPr>
          <p:cNvSpPr/>
          <p:nvPr/>
        </p:nvSpPr>
        <p:spPr bwMode="auto">
          <a:xfrm>
            <a:off x="15539488" y="5019981"/>
            <a:ext cx="2687468" cy="26881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B93E4C8-A7B8-4EBC-9DB3-60B2D8B28AEB}"/>
              </a:ext>
            </a:extLst>
          </p:cNvPr>
          <p:cNvSpPr/>
          <p:nvPr/>
        </p:nvSpPr>
        <p:spPr bwMode="auto">
          <a:xfrm>
            <a:off x="19799196" y="3602595"/>
            <a:ext cx="1536302" cy="1532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46F4D22-996C-4C70-82B0-4D2C13B3D557}"/>
              </a:ext>
            </a:extLst>
          </p:cNvPr>
          <p:cNvSpPr/>
          <p:nvPr/>
        </p:nvSpPr>
        <p:spPr bwMode="auto">
          <a:xfrm>
            <a:off x="19718597" y="8908991"/>
            <a:ext cx="1536302" cy="15366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4CEE367-F461-4CBD-8AD1-29908070DE1D}"/>
              </a:ext>
            </a:extLst>
          </p:cNvPr>
          <p:cNvCxnSpPr>
            <a:stCxn id="27" idx="5"/>
            <a:endCxn id="29" idx="1"/>
          </p:cNvCxnSpPr>
          <p:nvPr/>
        </p:nvCxnSpPr>
        <p:spPr>
          <a:xfrm>
            <a:off x="17833385" y="7314474"/>
            <a:ext cx="2110198" cy="1819561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542EFE4-4214-42C3-A083-0E96186A9C13}"/>
              </a:ext>
            </a:extLst>
          </p:cNvPr>
          <p:cNvCxnSpPr>
            <a:stCxn id="27" idx="7"/>
            <a:endCxn id="28" idx="2"/>
          </p:cNvCxnSpPr>
          <p:nvPr/>
        </p:nvCxnSpPr>
        <p:spPr>
          <a:xfrm flipV="1">
            <a:off x="17833392" y="4368831"/>
            <a:ext cx="1965806" cy="1044822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CFEBA-D479-4FB0-9996-F347254FA8E5}"/>
              </a:ext>
            </a:extLst>
          </p:cNvPr>
          <p:cNvCxnSpPr>
            <a:stCxn id="20" idx="6"/>
            <a:endCxn id="26" idx="2"/>
          </p:cNvCxnSpPr>
          <p:nvPr/>
        </p:nvCxnSpPr>
        <p:spPr>
          <a:xfrm flipV="1">
            <a:off x="9090528" y="6362628"/>
            <a:ext cx="1755837" cy="62064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0CF7F63-EC67-4A5B-9AB2-DE0DFC7F8825}"/>
              </a:ext>
            </a:extLst>
          </p:cNvPr>
          <p:cNvCxnSpPr>
            <a:stCxn id="26" idx="6"/>
            <a:endCxn id="27" idx="2"/>
          </p:cNvCxnSpPr>
          <p:nvPr/>
        </p:nvCxnSpPr>
        <p:spPr>
          <a:xfrm>
            <a:off x="13533831" y="6362639"/>
            <a:ext cx="2005660" cy="1426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28F762F-6556-4764-968B-CD3201344D3C}"/>
              </a:ext>
            </a:extLst>
          </p:cNvPr>
          <p:cNvCxnSpPr>
            <a:stCxn id="26" idx="4"/>
            <a:endCxn id="21" idx="7"/>
          </p:cNvCxnSpPr>
          <p:nvPr/>
        </p:nvCxnSpPr>
        <p:spPr>
          <a:xfrm flipH="1">
            <a:off x="11267547" y="7706719"/>
            <a:ext cx="922546" cy="1536981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4689">
            <a:extLst>
              <a:ext uri="{FF2B5EF4-FFF2-40B4-BE49-F238E27FC236}">
                <a16:creationId xmlns:a16="http://schemas.microsoft.com/office/drawing/2014/main" id="{B09503ED-F495-4BCE-8B39-1B33F1E860E7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10248336" y="9570403"/>
            <a:ext cx="956615" cy="815930"/>
            <a:chOff x="6337300" y="2947987"/>
            <a:chExt cx="614363" cy="523875"/>
          </a:xfrm>
          <a:solidFill>
            <a:schemeClr val="bg1"/>
          </a:solidFill>
        </p:grpSpPr>
        <p:sp>
          <p:nvSpPr>
            <p:cNvPr id="36" name="Freeform 302">
              <a:extLst>
                <a:ext uri="{FF2B5EF4-FFF2-40B4-BE49-F238E27FC236}">
                  <a16:creationId xmlns:a16="http://schemas.microsoft.com/office/drawing/2014/main" id="{1EBBCB4F-22F1-4A04-8290-7D6D5E3929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100" y="3128962"/>
              <a:ext cx="77788" cy="76200"/>
            </a:xfrm>
            <a:custGeom>
              <a:avLst/>
              <a:gdLst>
                <a:gd name="T0" fmla="*/ 109 w 218"/>
                <a:gd name="T1" fmla="*/ 209 h 210"/>
                <a:gd name="T2" fmla="*/ 217 w 218"/>
                <a:gd name="T3" fmla="*/ 100 h 210"/>
                <a:gd name="T4" fmla="*/ 109 w 218"/>
                <a:gd name="T5" fmla="*/ 0 h 210"/>
                <a:gd name="T6" fmla="*/ 0 w 218"/>
                <a:gd name="T7" fmla="*/ 100 h 210"/>
                <a:gd name="T8" fmla="*/ 109 w 218"/>
                <a:gd name="T9" fmla="*/ 209 h 210"/>
                <a:gd name="T10" fmla="*/ 109 w 218"/>
                <a:gd name="T11" fmla="*/ 209 h 210"/>
                <a:gd name="T12" fmla="*/ 109 w 218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0">
                  <a:moveTo>
                    <a:pt x="109" y="209"/>
                  </a:moveTo>
                  <a:cubicBezTo>
                    <a:pt x="167" y="209"/>
                    <a:pt x="217" y="167"/>
                    <a:pt x="217" y="100"/>
                  </a:cubicBezTo>
                  <a:cubicBezTo>
                    <a:pt x="217" y="41"/>
                    <a:pt x="167" y="0"/>
                    <a:pt x="109" y="0"/>
                  </a:cubicBezTo>
                  <a:cubicBezTo>
                    <a:pt x="50" y="0"/>
                    <a:pt x="0" y="41"/>
                    <a:pt x="0" y="100"/>
                  </a:cubicBezTo>
                  <a:cubicBezTo>
                    <a:pt x="0" y="167"/>
                    <a:pt x="50" y="209"/>
                    <a:pt x="109" y="209"/>
                  </a:cubicBezTo>
                  <a:close/>
                  <a:moveTo>
                    <a:pt x="109" y="209"/>
                  </a:moveTo>
                  <a:lnTo>
                    <a:pt x="109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37" name="Freeform 303">
              <a:extLst>
                <a:ext uri="{FF2B5EF4-FFF2-40B4-BE49-F238E27FC236}">
                  <a16:creationId xmlns:a16="http://schemas.microsoft.com/office/drawing/2014/main" id="{A0D84D11-65EC-429F-B8B2-C5ECE1C82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3395662"/>
              <a:ext cx="77787" cy="76200"/>
            </a:xfrm>
            <a:custGeom>
              <a:avLst/>
              <a:gdLst>
                <a:gd name="T0" fmla="*/ 108 w 218"/>
                <a:gd name="T1" fmla="*/ 209 h 210"/>
                <a:gd name="T2" fmla="*/ 217 w 218"/>
                <a:gd name="T3" fmla="*/ 108 h 210"/>
                <a:gd name="T4" fmla="*/ 108 w 218"/>
                <a:gd name="T5" fmla="*/ 0 h 210"/>
                <a:gd name="T6" fmla="*/ 0 w 218"/>
                <a:gd name="T7" fmla="*/ 108 h 210"/>
                <a:gd name="T8" fmla="*/ 108 w 218"/>
                <a:gd name="T9" fmla="*/ 209 h 210"/>
                <a:gd name="T10" fmla="*/ 108 w 218"/>
                <a:gd name="T11" fmla="*/ 209 h 210"/>
                <a:gd name="T12" fmla="*/ 108 w 218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0">
                  <a:moveTo>
                    <a:pt x="108" y="209"/>
                  </a:moveTo>
                  <a:cubicBezTo>
                    <a:pt x="167" y="209"/>
                    <a:pt x="217" y="167"/>
                    <a:pt x="217" y="108"/>
                  </a:cubicBezTo>
                  <a:cubicBezTo>
                    <a:pt x="217" y="50"/>
                    <a:pt x="167" y="0"/>
                    <a:pt x="108" y="0"/>
                  </a:cubicBezTo>
                  <a:cubicBezTo>
                    <a:pt x="50" y="0"/>
                    <a:pt x="0" y="50"/>
                    <a:pt x="0" y="108"/>
                  </a:cubicBezTo>
                  <a:cubicBezTo>
                    <a:pt x="0" y="167"/>
                    <a:pt x="50" y="209"/>
                    <a:pt x="108" y="209"/>
                  </a:cubicBezTo>
                  <a:close/>
                  <a:moveTo>
                    <a:pt x="108" y="209"/>
                  </a:moveTo>
                  <a:lnTo>
                    <a:pt x="108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38" name="Freeform 304">
              <a:extLst>
                <a:ext uri="{FF2B5EF4-FFF2-40B4-BE49-F238E27FC236}">
                  <a16:creationId xmlns:a16="http://schemas.microsoft.com/office/drawing/2014/main" id="{FAD0E235-9726-4C26-8777-D5F74C0E09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100" y="3038474"/>
              <a:ext cx="77788" cy="77788"/>
            </a:xfrm>
            <a:custGeom>
              <a:avLst/>
              <a:gdLst>
                <a:gd name="T0" fmla="*/ 109 w 218"/>
                <a:gd name="T1" fmla="*/ 217 h 218"/>
                <a:gd name="T2" fmla="*/ 217 w 218"/>
                <a:gd name="T3" fmla="*/ 108 h 218"/>
                <a:gd name="T4" fmla="*/ 109 w 218"/>
                <a:gd name="T5" fmla="*/ 0 h 218"/>
                <a:gd name="T6" fmla="*/ 0 w 218"/>
                <a:gd name="T7" fmla="*/ 108 h 218"/>
                <a:gd name="T8" fmla="*/ 109 w 218"/>
                <a:gd name="T9" fmla="*/ 217 h 218"/>
                <a:gd name="T10" fmla="*/ 109 w 218"/>
                <a:gd name="T11" fmla="*/ 217 h 218"/>
                <a:gd name="T12" fmla="*/ 109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9" y="217"/>
                  </a:moveTo>
                  <a:cubicBezTo>
                    <a:pt x="167" y="217"/>
                    <a:pt x="217" y="167"/>
                    <a:pt x="217" y="108"/>
                  </a:cubicBezTo>
                  <a:cubicBezTo>
                    <a:pt x="217" y="50"/>
                    <a:pt x="167" y="0"/>
                    <a:pt x="109" y="0"/>
                  </a:cubicBezTo>
                  <a:cubicBezTo>
                    <a:pt x="50" y="0"/>
                    <a:pt x="0" y="50"/>
                    <a:pt x="0" y="108"/>
                  </a:cubicBezTo>
                  <a:cubicBezTo>
                    <a:pt x="0" y="167"/>
                    <a:pt x="50" y="217"/>
                    <a:pt x="109" y="217"/>
                  </a:cubicBezTo>
                  <a:close/>
                  <a:moveTo>
                    <a:pt x="109" y="217"/>
                  </a:moveTo>
                  <a:lnTo>
                    <a:pt x="109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39" name="Freeform 305">
              <a:extLst>
                <a:ext uri="{FF2B5EF4-FFF2-40B4-BE49-F238E27FC236}">
                  <a16:creationId xmlns:a16="http://schemas.microsoft.com/office/drawing/2014/main" id="{78E42766-FEBC-4BAB-9F94-3D98EEE0D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100" y="3216274"/>
              <a:ext cx="77788" cy="77788"/>
            </a:xfrm>
            <a:custGeom>
              <a:avLst/>
              <a:gdLst>
                <a:gd name="T0" fmla="*/ 109 w 218"/>
                <a:gd name="T1" fmla="*/ 217 h 218"/>
                <a:gd name="T2" fmla="*/ 217 w 218"/>
                <a:gd name="T3" fmla="*/ 109 h 218"/>
                <a:gd name="T4" fmla="*/ 109 w 218"/>
                <a:gd name="T5" fmla="*/ 0 h 218"/>
                <a:gd name="T6" fmla="*/ 0 w 218"/>
                <a:gd name="T7" fmla="*/ 109 h 218"/>
                <a:gd name="T8" fmla="*/ 109 w 218"/>
                <a:gd name="T9" fmla="*/ 217 h 218"/>
                <a:gd name="T10" fmla="*/ 109 w 218"/>
                <a:gd name="T11" fmla="*/ 217 h 218"/>
                <a:gd name="T12" fmla="*/ 109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9" y="217"/>
                  </a:move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9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9" y="217"/>
                  </a:cubicBezTo>
                  <a:close/>
                  <a:moveTo>
                    <a:pt x="109" y="217"/>
                  </a:moveTo>
                  <a:lnTo>
                    <a:pt x="109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0" name="Freeform 306">
              <a:extLst>
                <a:ext uri="{FF2B5EF4-FFF2-40B4-BE49-F238E27FC236}">
                  <a16:creationId xmlns:a16="http://schemas.microsoft.com/office/drawing/2014/main" id="{6101513C-DF3F-41D3-966B-3D4987285A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100" y="3305174"/>
              <a:ext cx="77788" cy="77788"/>
            </a:xfrm>
            <a:custGeom>
              <a:avLst/>
              <a:gdLst>
                <a:gd name="T0" fmla="*/ 109 w 218"/>
                <a:gd name="T1" fmla="*/ 217 h 218"/>
                <a:gd name="T2" fmla="*/ 217 w 218"/>
                <a:gd name="T3" fmla="*/ 109 h 218"/>
                <a:gd name="T4" fmla="*/ 109 w 218"/>
                <a:gd name="T5" fmla="*/ 0 h 218"/>
                <a:gd name="T6" fmla="*/ 0 w 218"/>
                <a:gd name="T7" fmla="*/ 109 h 218"/>
                <a:gd name="T8" fmla="*/ 109 w 218"/>
                <a:gd name="T9" fmla="*/ 217 h 218"/>
                <a:gd name="T10" fmla="*/ 109 w 218"/>
                <a:gd name="T11" fmla="*/ 217 h 218"/>
                <a:gd name="T12" fmla="*/ 109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9" y="217"/>
                  </a:move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9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9" y="217"/>
                  </a:cubicBezTo>
                  <a:close/>
                  <a:moveTo>
                    <a:pt x="109" y="217"/>
                  </a:moveTo>
                  <a:lnTo>
                    <a:pt x="109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1" name="Freeform 307">
              <a:extLst>
                <a:ext uri="{FF2B5EF4-FFF2-40B4-BE49-F238E27FC236}">
                  <a16:creationId xmlns:a16="http://schemas.microsoft.com/office/drawing/2014/main" id="{B5AA57C0-A47B-4E60-B3C8-D4155D056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3875" y="3128962"/>
              <a:ext cx="77788" cy="76200"/>
            </a:xfrm>
            <a:custGeom>
              <a:avLst/>
              <a:gdLst>
                <a:gd name="T0" fmla="*/ 0 w 218"/>
                <a:gd name="T1" fmla="*/ 100 h 210"/>
                <a:gd name="T2" fmla="*/ 109 w 218"/>
                <a:gd name="T3" fmla="*/ 209 h 210"/>
                <a:gd name="T4" fmla="*/ 217 w 218"/>
                <a:gd name="T5" fmla="*/ 100 h 210"/>
                <a:gd name="T6" fmla="*/ 109 w 218"/>
                <a:gd name="T7" fmla="*/ 0 h 210"/>
                <a:gd name="T8" fmla="*/ 0 w 218"/>
                <a:gd name="T9" fmla="*/ 100 h 210"/>
                <a:gd name="T10" fmla="*/ 0 w 218"/>
                <a:gd name="T11" fmla="*/ 100 h 210"/>
                <a:gd name="T12" fmla="*/ 0 w 218"/>
                <a:gd name="T13" fmla="*/ 100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0">
                  <a:moveTo>
                    <a:pt x="0" y="100"/>
                  </a:moveTo>
                  <a:cubicBezTo>
                    <a:pt x="0" y="167"/>
                    <a:pt x="50" y="209"/>
                    <a:pt x="109" y="209"/>
                  </a:cubicBezTo>
                  <a:cubicBezTo>
                    <a:pt x="167" y="209"/>
                    <a:pt x="217" y="167"/>
                    <a:pt x="217" y="100"/>
                  </a:cubicBezTo>
                  <a:cubicBezTo>
                    <a:pt x="217" y="41"/>
                    <a:pt x="167" y="0"/>
                    <a:pt x="109" y="0"/>
                  </a:cubicBezTo>
                  <a:cubicBezTo>
                    <a:pt x="50" y="0"/>
                    <a:pt x="0" y="41"/>
                    <a:pt x="0" y="100"/>
                  </a:cubicBezTo>
                  <a:close/>
                  <a:moveTo>
                    <a:pt x="0" y="100"/>
                  </a:moveTo>
                  <a:lnTo>
                    <a:pt x="0" y="10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2" name="Freeform 308">
              <a:extLst>
                <a:ext uri="{FF2B5EF4-FFF2-40B4-BE49-F238E27FC236}">
                  <a16:creationId xmlns:a16="http://schemas.microsoft.com/office/drawing/2014/main" id="{5C062F9E-91FA-4C99-AB34-4746324B67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3305174"/>
              <a:ext cx="77787" cy="77788"/>
            </a:xfrm>
            <a:custGeom>
              <a:avLst/>
              <a:gdLst>
                <a:gd name="T0" fmla="*/ 108 w 218"/>
                <a:gd name="T1" fmla="*/ 217 h 218"/>
                <a:gd name="T2" fmla="*/ 217 w 218"/>
                <a:gd name="T3" fmla="*/ 109 h 218"/>
                <a:gd name="T4" fmla="*/ 108 w 218"/>
                <a:gd name="T5" fmla="*/ 0 h 218"/>
                <a:gd name="T6" fmla="*/ 0 w 218"/>
                <a:gd name="T7" fmla="*/ 109 h 218"/>
                <a:gd name="T8" fmla="*/ 108 w 218"/>
                <a:gd name="T9" fmla="*/ 217 h 218"/>
                <a:gd name="T10" fmla="*/ 108 w 218"/>
                <a:gd name="T11" fmla="*/ 217 h 218"/>
                <a:gd name="T12" fmla="*/ 108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8" y="217"/>
                  </a:move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8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8" y="217"/>
                  </a:cubicBezTo>
                  <a:close/>
                  <a:moveTo>
                    <a:pt x="108" y="217"/>
                  </a:moveTo>
                  <a:lnTo>
                    <a:pt x="108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3" name="Freeform 309">
              <a:extLst>
                <a:ext uri="{FF2B5EF4-FFF2-40B4-BE49-F238E27FC236}">
                  <a16:creationId xmlns:a16="http://schemas.microsoft.com/office/drawing/2014/main" id="{E8DEC918-3D50-4170-BF1A-FC5D7C5AD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7300" y="3173412"/>
              <a:ext cx="76200" cy="76200"/>
            </a:xfrm>
            <a:custGeom>
              <a:avLst/>
              <a:gdLst>
                <a:gd name="T0" fmla="*/ 108 w 210"/>
                <a:gd name="T1" fmla="*/ 209 h 210"/>
                <a:gd name="T2" fmla="*/ 209 w 210"/>
                <a:gd name="T3" fmla="*/ 100 h 210"/>
                <a:gd name="T4" fmla="*/ 108 w 210"/>
                <a:gd name="T5" fmla="*/ 0 h 210"/>
                <a:gd name="T6" fmla="*/ 0 w 210"/>
                <a:gd name="T7" fmla="*/ 100 h 210"/>
                <a:gd name="T8" fmla="*/ 108 w 210"/>
                <a:gd name="T9" fmla="*/ 209 h 210"/>
                <a:gd name="T10" fmla="*/ 108 w 210"/>
                <a:gd name="T11" fmla="*/ 209 h 210"/>
                <a:gd name="T12" fmla="*/ 108 w 210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0" h="210">
                  <a:moveTo>
                    <a:pt x="108" y="209"/>
                  </a:moveTo>
                  <a:cubicBezTo>
                    <a:pt x="167" y="209"/>
                    <a:pt x="209" y="159"/>
                    <a:pt x="209" y="100"/>
                  </a:cubicBezTo>
                  <a:cubicBezTo>
                    <a:pt x="209" y="42"/>
                    <a:pt x="167" y="0"/>
                    <a:pt x="108" y="0"/>
                  </a:cubicBezTo>
                  <a:cubicBezTo>
                    <a:pt x="50" y="0"/>
                    <a:pt x="0" y="42"/>
                    <a:pt x="0" y="100"/>
                  </a:cubicBezTo>
                  <a:cubicBezTo>
                    <a:pt x="0" y="159"/>
                    <a:pt x="50" y="209"/>
                    <a:pt x="108" y="209"/>
                  </a:cubicBezTo>
                  <a:close/>
                  <a:moveTo>
                    <a:pt x="108" y="209"/>
                  </a:moveTo>
                  <a:lnTo>
                    <a:pt x="108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4" name="Freeform 310">
              <a:extLst>
                <a:ext uri="{FF2B5EF4-FFF2-40B4-BE49-F238E27FC236}">
                  <a16:creationId xmlns:a16="http://schemas.microsoft.com/office/drawing/2014/main" id="{55C0E065-3747-458E-8A43-B57F7CE90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7788" y="3128962"/>
              <a:ext cx="76200" cy="76200"/>
            </a:xfrm>
            <a:custGeom>
              <a:avLst/>
              <a:gdLst>
                <a:gd name="T0" fmla="*/ 101 w 210"/>
                <a:gd name="T1" fmla="*/ 209 h 210"/>
                <a:gd name="T2" fmla="*/ 209 w 210"/>
                <a:gd name="T3" fmla="*/ 100 h 210"/>
                <a:gd name="T4" fmla="*/ 101 w 210"/>
                <a:gd name="T5" fmla="*/ 0 h 210"/>
                <a:gd name="T6" fmla="*/ 0 w 210"/>
                <a:gd name="T7" fmla="*/ 100 h 210"/>
                <a:gd name="T8" fmla="*/ 101 w 210"/>
                <a:gd name="T9" fmla="*/ 209 h 210"/>
                <a:gd name="T10" fmla="*/ 101 w 210"/>
                <a:gd name="T11" fmla="*/ 209 h 210"/>
                <a:gd name="T12" fmla="*/ 101 w 210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0" h="210">
                  <a:moveTo>
                    <a:pt x="101" y="209"/>
                  </a:moveTo>
                  <a:cubicBezTo>
                    <a:pt x="159" y="209"/>
                    <a:pt x="209" y="167"/>
                    <a:pt x="209" y="100"/>
                  </a:cubicBezTo>
                  <a:cubicBezTo>
                    <a:pt x="209" y="41"/>
                    <a:pt x="159" y="0"/>
                    <a:pt x="101" y="0"/>
                  </a:cubicBezTo>
                  <a:cubicBezTo>
                    <a:pt x="42" y="0"/>
                    <a:pt x="0" y="41"/>
                    <a:pt x="0" y="100"/>
                  </a:cubicBezTo>
                  <a:cubicBezTo>
                    <a:pt x="0" y="167"/>
                    <a:pt x="42" y="209"/>
                    <a:pt x="101" y="209"/>
                  </a:cubicBezTo>
                  <a:close/>
                  <a:moveTo>
                    <a:pt x="101" y="209"/>
                  </a:moveTo>
                  <a:lnTo>
                    <a:pt x="101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5" name="Freeform 311">
              <a:extLst>
                <a:ext uri="{FF2B5EF4-FFF2-40B4-BE49-F238E27FC236}">
                  <a16:creationId xmlns:a16="http://schemas.microsoft.com/office/drawing/2014/main" id="{EA19C16F-3597-4E1C-84BB-EC21FBC65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7788" y="3216274"/>
              <a:ext cx="76200" cy="77788"/>
            </a:xfrm>
            <a:custGeom>
              <a:avLst/>
              <a:gdLst>
                <a:gd name="T0" fmla="*/ 101 w 210"/>
                <a:gd name="T1" fmla="*/ 217 h 218"/>
                <a:gd name="T2" fmla="*/ 209 w 210"/>
                <a:gd name="T3" fmla="*/ 109 h 218"/>
                <a:gd name="T4" fmla="*/ 101 w 210"/>
                <a:gd name="T5" fmla="*/ 0 h 218"/>
                <a:gd name="T6" fmla="*/ 0 w 210"/>
                <a:gd name="T7" fmla="*/ 109 h 218"/>
                <a:gd name="T8" fmla="*/ 101 w 210"/>
                <a:gd name="T9" fmla="*/ 217 h 218"/>
                <a:gd name="T10" fmla="*/ 101 w 210"/>
                <a:gd name="T11" fmla="*/ 217 h 218"/>
                <a:gd name="T12" fmla="*/ 101 w 210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0" h="218">
                  <a:moveTo>
                    <a:pt x="101" y="217"/>
                  </a:moveTo>
                  <a:cubicBezTo>
                    <a:pt x="159" y="217"/>
                    <a:pt x="209" y="167"/>
                    <a:pt x="209" y="109"/>
                  </a:cubicBezTo>
                  <a:cubicBezTo>
                    <a:pt x="209" y="50"/>
                    <a:pt x="159" y="0"/>
                    <a:pt x="101" y="0"/>
                  </a:cubicBezTo>
                  <a:cubicBezTo>
                    <a:pt x="42" y="0"/>
                    <a:pt x="0" y="50"/>
                    <a:pt x="0" y="109"/>
                  </a:cubicBezTo>
                  <a:cubicBezTo>
                    <a:pt x="0" y="167"/>
                    <a:pt x="42" y="217"/>
                    <a:pt x="101" y="217"/>
                  </a:cubicBezTo>
                  <a:close/>
                  <a:moveTo>
                    <a:pt x="101" y="217"/>
                  </a:moveTo>
                  <a:lnTo>
                    <a:pt x="101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6" name="Freeform 312">
              <a:extLst>
                <a:ext uri="{FF2B5EF4-FFF2-40B4-BE49-F238E27FC236}">
                  <a16:creationId xmlns:a16="http://schemas.microsoft.com/office/drawing/2014/main" id="{FB41672F-B7B4-4236-8EAF-D65EED8C2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3388" y="3128962"/>
              <a:ext cx="77787" cy="76200"/>
            </a:xfrm>
            <a:custGeom>
              <a:avLst/>
              <a:gdLst>
                <a:gd name="T0" fmla="*/ 109 w 218"/>
                <a:gd name="T1" fmla="*/ 209 h 210"/>
                <a:gd name="T2" fmla="*/ 217 w 218"/>
                <a:gd name="T3" fmla="*/ 100 h 210"/>
                <a:gd name="T4" fmla="*/ 109 w 218"/>
                <a:gd name="T5" fmla="*/ 0 h 210"/>
                <a:gd name="T6" fmla="*/ 0 w 218"/>
                <a:gd name="T7" fmla="*/ 100 h 210"/>
                <a:gd name="T8" fmla="*/ 109 w 218"/>
                <a:gd name="T9" fmla="*/ 209 h 210"/>
                <a:gd name="T10" fmla="*/ 109 w 218"/>
                <a:gd name="T11" fmla="*/ 209 h 210"/>
                <a:gd name="T12" fmla="*/ 109 w 218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0">
                  <a:moveTo>
                    <a:pt x="109" y="209"/>
                  </a:moveTo>
                  <a:cubicBezTo>
                    <a:pt x="167" y="209"/>
                    <a:pt x="217" y="167"/>
                    <a:pt x="217" y="100"/>
                  </a:cubicBezTo>
                  <a:cubicBezTo>
                    <a:pt x="217" y="41"/>
                    <a:pt x="167" y="0"/>
                    <a:pt x="109" y="0"/>
                  </a:cubicBezTo>
                  <a:cubicBezTo>
                    <a:pt x="50" y="0"/>
                    <a:pt x="0" y="41"/>
                    <a:pt x="0" y="100"/>
                  </a:cubicBezTo>
                  <a:cubicBezTo>
                    <a:pt x="0" y="167"/>
                    <a:pt x="50" y="209"/>
                    <a:pt x="109" y="209"/>
                  </a:cubicBezTo>
                  <a:close/>
                  <a:moveTo>
                    <a:pt x="109" y="209"/>
                  </a:moveTo>
                  <a:lnTo>
                    <a:pt x="109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7" name="Freeform 313">
              <a:extLst>
                <a:ext uri="{FF2B5EF4-FFF2-40B4-BE49-F238E27FC236}">
                  <a16:creationId xmlns:a16="http://schemas.microsoft.com/office/drawing/2014/main" id="{8FEEAEFA-833A-4A59-AE69-2A532B200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6075" y="3128962"/>
              <a:ext cx="74613" cy="76200"/>
            </a:xfrm>
            <a:custGeom>
              <a:avLst/>
              <a:gdLst>
                <a:gd name="T0" fmla="*/ 100 w 209"/>
                <a:gd name="T1" fmla="*/ 209 h 210"/>
                <a:gd name="T2" fmla="*/ 208 w 209"/>
                <a:gd name="T3" fmla="*/ 100 h 210"/>
                <a:gd name="T4" fmla="*/ 100 w 209"/>
                <a:gd name="T5" fmla="*/ 0 h 210"/>
                <a:gd name="T6" fmla="*/ 0 w 209"/>
                <a:gd name="T7" fmla="*/ 100 h 210"/>
                <a:gd name="T8" fmla="*/ 100 w 209"/>
                <a:gd name="T9" fmla="*/ 209 h 210"/>
                <a:gd name="T10" fmla="*/ 100 w 209"/>
                <a:gd name="T11" fmla="*/ 209 h 210"/>
                <a:gd name="T12" fmla="*/ 100 w 209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210">
                  <a:moveTo>
                    <a:pt x="100" y="209"/>
                  </a:moveTo>
                  <a:cubicBezTo>
                    <a:pt x="167" y="209"/>
                    <a:pt x="208" y="167"/>
                    <a:pt x="208" y="100"/>
                  </a:cubicBezTo>
                  <a:cubicBezTo>
                    <a:pt x="208" y="41"/>
                    <a:pt x="167" y="0"/>
                    <a:pt x="100" y="0"/>
                  </a:cubicBezTo>
                  <a:cubicBezTo>
                    <a:pt x="41" y="0"/>
                    <a:pt x="0" y="41"/>
                    <a:pt x="0" y="100"/>
                  </a:cubicBezTo>
                  <a:cubicBezTo>
                    <a:pt x="0" y="167"/>
                    <a:pt x="41" y="209"/>
                    <a:pt x="100" y="209"/>
                  </a:cubicBezTo>
                  <a:close/>
                  <a:moveTo>
                    <a:pt x="100" y="209"/>
                  </a:moveTo>
                  <a:lnTo>
                    <a:pt x="100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8" name="Freeform 314">
              <a:extLst>
                <a:ext uri="{FF2B5EF4-FFF2-40B4-BE49-F238E27FC236}">
                  <a16:creationId xmlns:a16="http://schemas.microsoft.com/office/drawing/2014/main" id="{0E23CDC2-A61E-4825-B21E-D8A16E4B6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3388" y="3216274"/>
              <a:ext cx="77787" cy="77788"/>
            </a:xfrm>
            <a:custGeom>
              <a:avLst/>
              <a:gdLst>
                <a:gd name="T0" fmla="*/ 217 w 218"/>
                <a:gd name="T1" fmla="*/ 109 h 218"/>
                <a:gd name="T2" fmla="*/ 109 w 218"/>
                <a:gd name="T3" fmla="*/ 0 h 218"/>
                <a:gd name="T4" fmla="*/ 0 w 218"/>
                <a:gd name="T5" fmla="*/ 109 h 218"/>
                <a:gd name="T6" fmla="*/ 109 w 218"/>
                <a:gd name="T7" fmla="*/ 217 h 218"/>
                <a:gd name="T8" fmla="*/ 217 w 218"/>
                <a:gd name="T9" fmla="*/ 109 h 218"/>
                <a:gd name="T10" fmla="*/ 217 w 218"/>
                <a:gd name="T11" fmla="*/ 109 h 218"/>
                <a:gd name="T12" fmla="*/ 217 w 218"/>
                <a:gd name="T13" fmla="*/ 109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217" y="109"/>
                  </a:moveTo>
                  <a:cubicBezTo>
                    <a:pt x="217" y="50"/>
                    <a:pt x="167" y="0"/>
                    <a:pt x="109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9" y="217"/>
                  </a:cubicBezTo>
                  <a:cubicBezTo>
                    <a:pt x="167" y="217"/>
                    <a:pt x="217" y="167"/>
                    <a:pt x="217" y="109"/>
                  </a:cubicBezTo>
                  <a:close/>
                  <a:moveTo>
                    <a:pt x="217" y="109"/>
                  </a:moveTo>
                  <a:lnTo>
                    <a:pt x="217" y="1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9" name="Freeform 315">
              <a:extLst>
                <a:ext uri="{FF2B5EF4-FFF2-40B4-BE49-F238E27FC236}">
                  <a16:creationId xmlns:a16="http://schemas.microsoft.com/office/drawing/2014/main" id="{67C1EBCA-9E68-4373-9F23-E9BB83D8F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3216274"/>
              <a:ext cx="77787" cy="77788"/>
            </a:xfrm>
            <a:custGeom>
              <a:avLst/>
              <a:gdLst>
                <a:gd name="T0" fmla="*/ 108 w 218"/>
                <a:gd name="T1" fmla="*/ 217 h 218"/>
                <a:gd name="T2" fmla="*/ 217 w 218"/>
                <a:gd name="T3" fmla="*/ 109 h 218"/>
                <a:gd name="T4" fmla="*/ 108 w 218"/>
                <a:gd name="T5" fmla="*/ 0 h 218"/>
                <a:gd name="T6" fmla="*/ 0 w 218"/>
                <a:gd name="T7" fmla="*/ 109 h 218"/>
                <a:gd name="T8" fmla="*/ 108 w 218"/>
                <a:gd name="T9" fmla="*/ 217 h 218"/>
                <a:gd name="T10" fmla="*/ 108 w 218"/>
                <a:gd name="T11" fmla="*/ 217 h 218"/>
                <a:gd name="T12" fmla="*/ 108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8" y="217"/>
                  </a:move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8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8" y="217"/>
                  </a:cubicBezTo>
                  <a:close/>
                  <a:moveTo>
                    <a:pt x="108" y="217"/>
                  </a:moveTo>
                  <a:lnTo>
                    <a:pt x="108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3" name="Freeform 316">
              <a:extLst>
                <a:ext uri="{FF2B5EF4-FFF2-40B4-BE49-F238E27FC236}">
                  <a16:creationId xmlns:a16="http://schemas.microsoft.com/office/drawing/2014/main" id="{3CF31D2A-AE68-4929-81E3-DCAE85CC92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3875" y="3216274"/>
              <a:ext cx="77788" cy="77788"/>
            </a:xfrm>
            <a:custGeom>
              <a:avLst/>
              <a:gdLst>
                <a:gd name="T0" fmla="*/ 109 w 218"/>
                <a:gd name="T1" fmla="*/ 0 h 218"/>
                <a:gd name="T2" fmla="*/ 0 w 218"/>
                <a:gd name="T3" fmla="*/ 109 h 218"/>
                <a:gd name="T4" fmla="*/ 109 w 218"/>
                <a:gd name="T5" fmla="*/ 217 h 218"/>
                <a:gd name="T6" fmla="*/ 217 w 218"/>
                <a:gd name="T7" fmla="*/ 109 h 218"/>
                <a:gd name="T8" fmla="*/ 109 w 218"/>
                <a:gd name="T9" fmla="*/ 0 h 218"/>
                <a:gd name="T10" fmla="*/ 109 w 218"/>
                <a:gd name="T11" fmla="*/ 0 h 218"/>
                <a:gd name="T12" fmla="*/ 109 w 218"/>
                <a:gd name="T1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9" y="0"/>
                  </a:move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9" y="217"/>
                  </a:cubicBez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9" y="0"/>
                  </a:cubicBezTo>
                  <a:close/>
                  <a:moveTo>
                    <a:pt x="109" y="0"/>
                  </a:moveTo>
                  <a:lnTo>
                    <a:pt x="109" y="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4" name="Freeform 317">
              <a:extLst>
                <a:ext uri="{FF2B5EF4-FFF2-40B4-BE49-F238E27FC236}">
                  <a16:creationId xmlns:a16="http://schemas.microsoft.com/office/drawing/2014/main" id="{C1ED8CAA-A16C-474A-B0CA-B6F677531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3128962"/>
              <a:ext cx="77787" cy="76200"/>
            </a:xfrm>
            <a:custGeom>
              <a:avLst/>
              <a:gdLst>
                <a:gd name="T0" fmla="*/ 108 w 218"/>
                <a:gd name="T1" fmla="*/ 209 h 210"/>
                <a:gd name="T2" fmla="*/ 217 w 218"/>
                <a:gd name="T3" fmla="*/ 100 h 210"/>
                <a:gd name="T4" fmla="*/ 108 w 218"/>
                <a:gd name="T5" fmla="*/ 0 h 210"/>
                <a:gd name="T6" fmla="*/ 0 w 218"/>
                <a:gd name="T7" fmla="*/ 100 h 210"/>
                <a:gd name="T8" fmla="*/ 108 w 218"/>
                <a:gd name="T9" fmla="*/ 209 h 210"/>
                <a:gd name="T10" fmla="*/ 108 w 218"/>
                <a:gd name="T11" fmla="*/ 209 h 210"/>
                <a:gd name="T12" fmla="*/ 108 w 218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0">
                  <a:moveTo>
                    <a:pt x="108" y="209"/>
                  </a:moveTo>
                  <a:cubicBezTo>
                    <a:pt x="167" y="209"/>
                    <a:pt x="217" y="167"/>
                    <a:pt x="217" y="100"/>
                  </a:cubicBezTo>
                  <a:cubicBezTo>
                    <a:pt x="217" y="41"/>
                    <a:pt x="167" y="0"/>
                    <a:pt x="108" y="0"/>
                  </a:cubicBezTo>
                  <a:cubicBezTo>
                    <a:pt x="50" y="0"/>
                    <a:pt x="0" y="41"/>
                    <a:pt x="0" y="100"/>
                  </a:cubicBezTo>
                  <a:cubicBezTo>
                    <a:pt x="0" y="167"/>
                    <a:pt x="50" y="209"/>
                    <a:pt x="108" y="209"/>
                  </a:cubicBezTo>
                  <a:close/>
                  <a:moveTo>
                    <a:pt x="108" y="209"/>
                  </a:moveTo>
                  <a:lnTo>
                    <a:pt x="108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5" name="Freeform 318">
              <a:extLst>
                <a:ext uri="{FF2B5EF4-FFF2-40B4-BE49-F238E27FC236}">
                  <a16:creationId xmlns:a16="http://schemas.microsoft.com/office/drawing/2014/main" id="{AFB45CF9-A1BC-44E4-88A5-32F7EDB4C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3038474"/>
              <a:ext cx="77787" cy="77788"/>
            </a:xfrm>
            <a:custGeom>
              <a:avLst/>
              <a:gdLst>
                <a:gd name="T0" fmla="*/ 108 w 218"/>
                <a:gd name="T1" fmla="*/ 217 h 218"/>
                <a:gd name="T2" fmla="*/ 217 w 218"/>
                <a:gd name="T3" fmla="*/ 108 h 218"/>
                <a:gd name="T4" fmla="*/ 108 w 218"/>
                <a:gd name="T5" fmla="*/ 0 h 218"/>
                <a:gd name="T6" fmla="*/ 0 w 218"/>
                <a:gd name="T7" fmla="*/ 108 h 218"/>
                <a:gd name="T8" fmla="*/ 108 w 218"/>
                <a:gd name="T9" fmla="*/ 217 h 218"/>
                <a:gd name="T10" fmla="*/ 108 w 218"/>
                <a:gd name="T11" fmla="*/ 217 h 218"/>
                <a:gd name="T12" fmla="*/ 108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8" y="217"/>
                  </a:moveTo>
                  <a:cubicBezTo>
                    <a:pt x="167" y="217"/>
                    <a:pt x="217" y="167"/>
                    <a:pt x="217" y="108"/>
                  </a:cubicBezTo>
                  <a:cubicBezTo>
                    <a:pt x="217" y="50"/>
                    <a:pt x="167" y="0"/>
                    <a:pt x="108" y="0"/>
                  </a:cubicBezTo>
                  <a:cubicBezTo>
                    <a:pt x="50" y="0"/>
                    <a:pt x="0" y="50"/>
                    <a:pt x="0" y="108"/>
                  </a:cubicBezTo>
                  <a:cubicBezTo>
                    <a:pt x="0" y="167"/>
                    <a:pt x="50" y="217"/>
                    <a:pt x="108" y="217"/>
                  </a:cubicBezTo>
                  <a:close/>
                  <a:moveTo>
                    <a:pt x="108" y="217"/>
                  </a:moveTo>
                  <a:lnTo>
                    <a:pt x="108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6" name="Freeform 319">
              <a:extLst>
                <a:ext uri="{FF2B5EF4-FFF2-40B4-BE49-F238E27FC236}">
                  <a16:creationId xmlns:a16="http://schemas.microsoft.com/office/drawing/2014/main" id="{44BEDD61-3267-4B58-B8DB-0D610FFAF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2947987"/>
              <a:ext cx="77787" cy="77787"/>
            </a:xfrm>
            <a:custGeom>
              <a:avLst/>
              <a:gdLst>
                <a:gd name="T0" fmla="*/ 108 w 218"/>
                <a:gd name="T1" fmla="*/ 217 h 218"/>
                <a:gd name="T2" fmla="*/ 217 w 218"/>
                <a:gd name="T3" fmla="*/ 109 h 218"/>
                <a:gd name="T4" fmla="*/ 108 w 218"/>
                <a:gd name="T5" fmla="*/ 0 h 218"/>
                <a:gd name="T6" fmla="*/ 0 w 218"/>
                <a:gd name="T7" fmla="*/ 109 h 218"/>
                <a:gd name="T8" fmla="*/ 108 w 218"/>
                <a:gd name="T9" fmla="*/ 217 h 218"/>
                <a:gd name="T10" fmla="*/ 108 w 218"/>
                <a:gd name="T11" fmla="*/ 217 h 218"/>
                <a:gd name="T12" fmla="*/ 108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8" y="217"/>
                  </a:move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8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8" y="217"/>
                  </a:cubicBezTo>
                  <a:close/>
                  <a:moveTo>
                    <a:pt x="108" y="217"/>
                  </a:moveTo>
                  <a:lnTo>
                    <a:pt x="108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7" name="Freeform 320">
              <a:extLst>
                <a:ext uri="{FF2B5EF4-FFF2-40B4-BE49-F238E27FC236}">
                  <a16:creationId xmlns:a16="http://schemas.microsoft.com/office/drawing/2014/main" id="{638AE018-D2DC-4A07-8883-EC99AB38B6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6075" y="3216274"/>
              <a:ext cx="74613" cy="77788"/>
            </a:xfrm>
            <a:custGeom>
              <a:avLst/>
              <a:gdLst>
                <a:gd name="T0" fmla="*/ 208 w 209"/>
                <a:gd name="T1" fmla="*/ 109 h 218"/>
                <a:gd name="T2" fmla="*/ 100 w 209"/>
                <a:gd name="T3" fmla="*/ 0 h 218"/>
                <a:gd name="T4" fmla="*/ 0 w 209"/>
                <a:gd name="T5" fmla="*/ 109 h 218"/>
                <a:gd name="T6" fmla="*/ 100 w 209"/>
                <a:gd name="T7" fmla="*/ 217 h 218"/>
                <a:gd name="T8" fmla="*/ 208 w 209"/>
                <a:gd name="T9" fmla="*/ 109 h 218"/>
                <a:gd name="T10" fmla="*/ 208 w 209"/>
                <a:gd name="T11" fmla="*/ 109 h 218"/>
                <a:gd name="T12" fmla="*/ 208 w 209"/>
                <a:gd name="T13" fmla="*/ 109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218">
                  <a:moveTo>
                    <a:pt x="208" y="109"/>
                  </a:moveTo>
                  <a:cubicBezTo>
                    <a:pt x="208" y="50"/>
                    <a:pt x="167" y="0"/>
                    <a:pt x="100" y="0"/>
                  </a:cubicBezTo>
                  <a:cubicBezTo>
                    <a:pt x="41" y="0"/>
                    <a:pt x="0" y="50"/>
                    <a:pt x="0" y="109"/>
                  </a:cubicBezTo>
                  <a:cubicBezTo>
                    <a:pt x="0" y="167"/>
                    <a:pt x="41" y="217"/>
                    <a:pt x="100" y="217"/>
                  </a:cubicBezTo>
                  <a:cubicBezTo>
                    <a:pt x="167" y="217"/>
                    <a:pt x="208" y="167"/>
                    <a:pt x="208" y="109"/>
                  </a:cubicBezTo>
                  <a:close/>
                  <a:moveTo>
                    <a:pt x="208" y="109"/>
                  </a:moveTo>
                  <a:lnTo>
                    <a:pt x="208" y="1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</p:grpSp>
      <p:sp>
        <p:nvSpPr>
          <p:cNvPr id="62" name="Freeform 325">
            <a:extLst>
              <a:ext uri="{FF2B5EF4-FFF2-40B4-BE49-F238E27FC236}">
                <a16:creationId xmlns:a16="http://schemas.microsoft.com/office/drawing/2014/main" id="{CF84A717-DFD2-4C98-B9D9-914294030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8287" y="5666359"/>
            <a:ext cx="1054005" cy="1419050"/>
          </a:xfrm>
          <a:custGeom>
            <a:avLst/>
            <a:gdLst>
              <a:gd name="T0" fmla="*/ 694 w 1046"/>
              <a:gd name="T1" fmla="*/ 1053 h 1405"/>
              <a:gd name="T2" fmla="*/ 176 w 1046"/>
              <a:gd name="T3" fmla="*/ 526 h 1405"/>
              <a:gd name="T4" fmla="*/ 870 w 1046"/>
              <a:gd name="T5" fmla="*/ 526 h 1405"/>
              <a:gd name="T6" fmla="*/ 393 w 1046"/>
              <a:gd name="T7" fmla="*/ 1229 h 1405"/>
              <a:gd name="T8" fmla="*/ 393 w 1046"/>
              <a:gd name="T9" fmla="*/ 1321 h 1405"/>
              <a:gd name="T10" fmla="*/ 519 w 1046"/>
              <a:gd name="T11" fmla="*/ 1404 h 1405"/>
              <a:gd name="T12" fmla="*/ 652 w 1046"/>
              <a:gd name="T13" fmla="*/ 1321 h 1405"/>
              <a:gd name="T14" fmla="*/ 652 w 1046"/>
              <a:gd name="T15" fmla="*/ 1229 h 1405"/>
              <a:gd name="T16" fmla="*/ 393 w 1046"/>
              <a:gd name="T17" fmla="*/ 1095 h 1405"/>
              <a:gd name="T18" fmla="*/ 393 w 1046"/>
              <a:gd name="T19" fmla="*/ 1187 h 1405"/>
              <a:gd name="T20" fmla="*/ 694 w 1046"/>
              <a:gd name="T21" fmla="*/ 1145 h 1405"/>
              <a:gd name="T22" fmla="*/ 42 w 1046"/>
              <a:gd name="T23" fmla="*/ 301 h 1405"/>
              <a:gd name="T24" fmla="*/ 168 w 1046"/>
              <a:gd name="T25" fmla="*/ 275 h 1405"/>
              <a:gd name="T26" fmla="*/ 42 w 1046"/>
              <a:gd name="T27" fmla="*/ 301 h 1405"/>
              <a:gd name="T28" fmla="*/ 569 w 1046"/>
              <a:gd name="T29" fmla="*/ 0 h 1405"/>
              <a:gd name="T30" fmla="*/ 477 w 1046"/>
              <a:gd name="T31" fmla="*/ 92 h 1405"/>
              <a:gd name="T32" fmla="*/ 569 w 1046"/>
              <a:gd name="T33" fmla="*/ 92 h 1405"/>
              <a:gd name="T34" fmla="*/ 301 w 1046"/>
              <a:gd name="T35" fmla="*/ 50 h 1405"/>
              <a:gd name="T36" fmla="*/ 268 w 1046"/>
              <a:gd name="T37" fmla="*/ 175 h 1405"/>
              <a:gd name="T38" fmla="*/ 1004 w 1046"/>
              <a:gd name="T39" fmla="*/ 301 h 1405"/>
              <a:gd name="T40" fmla="*/ 878 w 1046"/>
              <a:gd name="T41" fmla="*/ 275 h 1405"/>
              <a:gd name="T42" fmla="*/ 1004 w 1046"/>
              <a:gd name="T43" fmla="*/ 301 h 1405"/>
              <a:gd name="T44" fmla="*/ 744 w 1046"/>
              <a:gd name="T45" fmla="*/ 50 h 1405"/>
              <a:gd name="T46" fmla="*/ 778 w 1046"/>
              <a:gd name="T47" fmla="*/ 175 h 1405"/>
              <a:gd name="T48" fmla="*/ 84 w 1046"/>
              <a:gd name="T49" fmla="*/ 526 h 1405"/>
              <a:gd name="T50" fmla="*/ 0 w 1046"/>
              <a:gd name="T51" fmla="*/ 485 h 1405"/>
              <a:gd name="T52" fmla="*/ 92 w 1046"/>
              <a:gd name="T53" fmla="*/ 568 h 1405"/>
              <a:gd name="T54" fmla="*/ 953 w 1046"/>
              <a:gd name="T55" fmla="*/ 485 h 1405"/>
              <a:gd name="T56" fmla="*/ 953 w 1046"/>
              <a:gd name="T57" fmla="*/ 568 h 1405"/>
              <a:gd name="T58" fmla="*/ 1045 w 1046"/>
              <a:gd name="T59" fmla="*/ 485 h 1405"/>
              <a:gd name="T60" fmla="*/ 886 w 1046"/>
              <a:gd name="T61" fmla="*/ 786 h 1405"/>
              <a:gd name="T62" fmla="*/ 1004 w 1046"/>
              <a:gd name="T63" fmla="*/ 752 h 1405"/>
              <a:gd name="T64" fmla="*/ 886 w 1046"/>
              <a:gd name="T65" fmla="*/ 786 h 1405"/>
              <a:gd name="T66" fmla="*/ 92 w 1046"/>
              <a:gd name="T67" fmla="*/ 827 h 1405"/>
              <a:gd name="T68" fmla="*/ 126 w 1046"/>
              <a:gd name="T69" fmla="*/ 710 h 1405"/>
              <a:gd name="T70" fmla="*/ 42 w 1046"/>
              <a:gd name="T71" fmla="*/ 752 h 1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046" h="1405">
                <a:moveTo>
                  <a:pt x="870" y="526"/>
                </a:moveTo>
                <a:cubicBezTo>
                  <a:pt x="870" y="702"/>
                  <a:pt x="694" y="877"/>
                  <a:pt x="694" y="1053"/>
                </a:cubicBezTo>
                <a:cubicBezTo>
                  <a:pt x="343" y="1053"/>
                  <a:pt x="343" y="1053"/>
                  <a:pt x="343" y="1053"/>
                </a:cubicBezTo>
                <a:cubicBezTo>
                  <a:pt x="343" y="877"/>
                  <a:pt x="176" y="702"/>
                  <a:pt x="176" y="526"/>
                </a:cubicBezTo>
                <a:cubicBezTo>
                  <a:pt x="176" y="334"/>
                  <a:pt x="326" y="175"/>
                  <a:pt x="519" y="175"/>
                </a:cubicBezTo>
                <a:cubicBezTo>
                  <a:pt x="719" y="175"/>
                  <a:pt x="870" y="334"/>
                  <a:pt x="870" y="526"/>
                </a:cubicBezTo>
                <a:close/>
                <a:moveTo>
                  <a:pt x="652" y="1229"/>
                </a:moveTo>
                <a:cubicBezTo>
                  <a:pt x="393" y="1229"/>
                  <a:pt x="393" y="1229"/>
                  <a:pt x="393" y="1229"/>
                </a:cubicBezTo>
                <a:cubicBezTo>
                  <a:pt x="368" y="1229"/>
                  <a:pt x="343" y="1245"/>
                  <a:pt x="343" y="1270"/>
                </a:cubicBezTo>
                <a:cubicBezTo>
                  <a:pt x="343" y="1296"/>
                  <a:pt x="368" y="1321"/>
                  <a:pt x="393" y="1321"/>
                </a:cubicBezTo>
                <a:cubicBezTo>
                  <a:pt x="402" y="1321"/>
                  <a:pt x="402" y="1321"/>
                  <a:pt x="402" y="1321"/>
                </a:cubicBezTo>
                <a:cubicBezTo>
                  <a:pt x="418" y="1371"/>
                  <a:pt x="469" y="1404"/>
                  <a:pt x="519" y="1404"/>
                </a:cubicBezTo>
                <a:cubicBezTo>
                  <a:pt x="577" y="1404"/>
                  <a:pt x="627" y="1371"/>
                  <a:pt x="644" y="1321"/>
                </a:cubicBezTo>
                <a:cubicBezTo>
                  <a:pt x="652" y="1321"/>
                  <a:pt x="652" y="1321"/>
                  <a:pt x="652" y="1321"/>
                </a:cubicBezTo>
                <a:cubicBezTo>
                  <a:pt x="677" y="1321"/>
                  <a:pt x="694" y="1296"/>
                  <a:pt x="694" y="1270"/>
                </a:cubicBezTo>
                <a:cubicBezTo>
                  <a:pt x="694" y="1245"/>
                  <a:pt x="677" y="1229"/>
                  <a:pt x="652" y="1229"/>
                </a:cubicBezTo>
                <a:close/>
                <a:moveTo>
                  <a:pt x="652" y="1095"/>
                </a:moveTo>
                <a:cubicBezTo>
                  <a:pt x="393" y="1095"/>
                  <a:pt x="393" y="1095"/>
                  <a:pt x="393" y="1095"/>
                </a:cubicBezTo>
                <a:cubicBezTo>
                  <a:pt x="368" y="1095"/>
                  <a:pt x="343" y="1120"/>
                  <a:pt x="343" y="1145"/>
                </a:cubicBezTo>
                <a:cubicBezTo>
                  <a:pt x="343" y="1162"/>
                  <a:pt x="368" y="1187"/>
                  <a:pt x="393" y="1187"/>
                </a:cubicBezTo>
                <a:cubicBezTo>
                  <a:pt x="652" y="1187"/>
                  <a:pt x="652" y="1187"/>
                  <a:pt x="652" y="1187"/>
                </a:cubicBezTo>
                <a:cubicBezTo>
                  <a:pt x="677" y="1187"/>
                  <a:pt x="694" y="1162"/>
                  <a:pt x="694" y="1145"/>
                </a:cubicBezTo>
                <a:cubicBezTo>
                  <a:pt x="694" y="1120"/>
                  <a:pt x="677" y="1095"/>
                  <a:pt x="652" y="1095"/>
                </a:cubicBezTo>
                <a:close/>
                <a:moveTo>
                  <a:pt x="42" y="301"/>
                </a:moveTo>
                <a:cubicBezTo>
                  <a:pt x="126" y="351"/>
                  <a:pt x="126" y="351"/>
                  <a:pt x="126" y="351"/>
                </a:cubicBezTo>
                <a:cubicBezTo>
                  <a:pt x="134" y="326"/>
                  <a:pt x="151" y="301"/>
                  <a:pt x="168" y="275"/>
                </a:cubicBezTo>
                <a:cubicBezTo>
                  <a:pt x="92" y="225"/>
                  <a:pt x="92" y="225"/>
                  <a:pt x="92" y="225"/>
                </a:cubicBezTo>
                <a:lnTo>
                  <a:pt x="42" y="301"/>
                </a:lnTo>
                <a:close/>
                <a:moveTo>
                  <a:pt x="569" y="92"/>
                </a:moveTo>
                <a:cubicBezTo>
                  <a:pt x="569" y="0"/>
                  <a:pt x="569" y="0"/>
                  <a:pt x="569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77" y="92"/>
                  <a:pt x="477" y="92"/>
                  <a:pt x="477" y="92"/>
                </a:cubicBezTo>
                <a:cubicBezTo>
                  <a:pt x="493" y="92"/>
                  <a:pt x="510" y="92"/>
                  <a:pt x="519" y="92"/>
                </a:cubicBezTo>
                <a:cubicBezTo>
                  <a:pt x="535" y="92"/>
                  <a:pt x="552" y="92"/>
                  <a:pt x="569" y="92"/>
                </a:cubicBezTo>
                <a:close/>
                <a:moveTo>
                  <a:pt x="343" y="133"/>
                </a:moveTo>
                <a:cubicBezTo>
                  <a:pt x="301" y="50"/>
                  <a:pt x="301" y="50"/>
                  <a:pt x="301" y="50"/>
                </a:cubicBezTo>
                <a:cubicBezTo>
                  <a:pt x="218" y="92"/>
                  <a:pt x="218" y="92"/>
                  <a:pt x="218" y="92"/>
                </a:cubicBezTo>
                <a:cubicBezTo>
                  <a:pt x="268" y="175"/>
                  <a:pt x="268" y="175"/>
                  <a:pt x="268" y="175"/>
                </a:cubicBezTo>
                <a:cubicBezTo>
                  <a:pt x="293" y="159"/>
                  <a:pt x="318" y="142"/>
                  <a:pt x="343" y="133"/>
                </a:cubicBezTo>
                <a:close/>
                <a:moveTo>
                  <a:pt x="1004" y="301"/>
                </a:moveTo>
                <a:cubicBezTo>
                  <a:pt x="953" y="225"/>
                  <a:pt x="953" y="225"/>
                  <a:pt x="953" y="225"/>
                </a:cubicBezTo>
                <a:cubicBezTo>
                  <a:pt x="878" y="275"/>
                  <a:pt x="878" y="275"/>
                  <a:pt x="878" y="275"/>
                </a:cubicBezTo>
                <a:cubicBezTo>
                  <a:pt x="895" y="301"/>
                  <a:pt x="912" y="326"/>
                  <a:pt x="920" y="351"/>
                </a:cubicBezTo>
                <a:lnTo>
                  <a:pt x="1004" y="301"/>
                </a:lnTo>
                <a:close/>
                <a:moveTo>
                  <a:pt x="820" y="92"/>
                </a:moveTo>
                <a:cubicBezTo>
                  <a:pt x="744" y="50"/>
                  <a:pt x="744" y="50"/>
                  <a:pt x="744" y="50"/>
                </a:cubicBezTo>
                <a:cubicBezTo>
                  <a:pt x="702" y="133"/>
                  <a:pt x="702" y="133"/>
                  <a:pt x="702" y="133"/>
                </a:cubicBezTo>
                <a:cubicBezTo>
                  <a:pt x="727" y="142"/>
                  <a:pt x="753" y="159"/>
                  <a:pt x="778" y="175"/>
                </a:cubicBezTo>
                <a:lnTo>
                  <a:pt x="820" y="92"/>
                </a:lnTo>
                <a:close/>
                <a:moveTo>
                  <a:pt x="84" y="526"/>
                </a:moveTo>
                <a:cubicBezTo>
                  <a:pt x="84" y="510"/>
                  <a:pt x="84" y="501"/>
                  <a:pt x="92" y="485"/>
                </a:cubicBezTo>
                <a:cubicBezTo>
                  <a:pt x="0" y="485"/>
                  <a:pt x="0" y="485"/>
                  <a:pt x="0" y="485"/>
                </a:cubicBezTo>
                <a:cubicBezTo>
                  <a:pt x="0" y="568"/>
                  <a:pt x="0" y="568"/>
                  <a:pt x="0" y="568"/>
                </a:cubicBezTo>
                <a:cubicBezTo>
                  <a:pt x="92" y="568"/>
                  <a:pt x="92" y="568"/>
                  <a:pt x="92" y="568"/>
                </a:cubicBezTo>
                <a:cubicBezTo>
                  <a:pt x="84" y="560"/>
                  <a:pt x="84" y="543"/>
                  <a:pt x="84" y="526"/>
                </a:cubicBezTo>
                <a:close/>
                <a:moveTo>
                  <a:pt x="953" y="485"/>
                </a:moveTo>
                <a:cubicBezTo>
                  <a:pt x="953" y="501"/>
                  <a:pt x="962" y="510"/>
                  <a:pt x="962" y="526"/>
                </a:cubicBezTo>
                <a:cubicBezTo>
                  <a:pt x="962" y="543"/>
                  <a:pt x="953" y="560"/>
                  <a:pt x="953" y="568"/>
                </a:cubicBezTo>
                <a:cubicBezTo>
                  <a:pt x="1045" y="568"/>
                  <a:pt x="1045" y="568"/>
                  <a:pt x="1045" y="568"/>
                </a:cubicBezTo>
                <a:cubicBezTo>
                  <a:pt x="1045" y="485"/>
                  <a:pt x="1045" y="485"/>
                  <a:pt x="1045" y="485"/>
                </a:cubicBezTo>
                <a:lnTo>
                  <a:pt x="953" y="485"/>
                </a:lnTo>
                <a:close/>
                <a:moveTo>
                  <a:pt x="886" y="786"/>
                </a:moveTo>
                <a:cubicBezTo>
                  <a:pt x="953" y="827"/>
                  <a:pt x="953" y="827"/>
                  <a:pt x="953" y="827"/>
                </a:cubicBezTo>
                <a:cubicBezTo>
                  <a:pt x="1004" y="752"/>
                  <a:pt x="1004" y="752"/>
                  <a:pt x="1004" y="752"/>
                </a:cubicBezTo>
                <a:cubicBezTo>
                  <a:pt x="920" y="710"/>
                  <a:pt x="920" y="710"/>
                  <a:pt x="920" y="710"/>
                </a:cubicBezTo>
                <a:cubicBezTo>
                  <a:pt x="912" y="735"/>
                  <a:pt x="895" y="761"/>
                  <a:pt x="886" y="786"/>
                </a:cubicBezTo>
                <a:close/>
                <a:moveTo>
                  <a:pt x="42" y="752"/>
                </a:moveTo>
                <a:cubicBezTo>
                  <a:pt x="92" y="827"/>
                  <a:pt x="92" y="827"/>
                  <a:pt x="92" y="827"/>
                </a:cubicBezTo>
                <a:cubicBezTo>
                  <a:pt x="159" y="786"/>
                  <a:pt x="159" y="786"/>
                  <a:pt x="159" y="786"/>
                </a:cubicBezTo>
                <a:cubicBezTo>
                  <a:pt x="151" y="761"/>
                  <a:pt x="134" y="735"/>
                  <a:pt x="126" y="710"/>
                </a:cubicBezTo>
                <a:lnTo>
                  <a:pt x="42" y="752"/>
                </a:lnTo>
                <a:close/>
                <a:moveTo>
                  <a:pt x="42" y="752"/>
                </a:moveTo>
                <a:lnTo>
                  <a:pt x="42" y="7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lIns="243785" tIns="121892" rIns="243785" bIns="121892" anchor="ctr"/>
          <a:lstStyle/>
          <a:p>
            <a:pPr>
              <a:defRPr/>
            </a:pPr>
            <a:endParaRPr lang="en-US" dirty="0">
              <a:ea typeface="SimSun" charset="0"/>
            </a:endParaRPr>
          </a:p>
        </p:txBody>
      </p:sp>
      <p:grpSp>
        <p:nvGrpSpPr>
          <p:cNvPr id="63" name="Group 581">
            <a:extLst>
              <a:ext uri="{FF2B5EF4-FFF2-40B4-BE49-F238E27FC236}">
                <a16:creationId xmlns:a16="http://schemas.microsoft.com/office/drawing/2014/main" id="{3DEADEDD-6FBB-4E22-B118-EABD96A75CAA}"/>
              </a:ext>
            </a:extLst>
          </p:cNvPr>
          <p:cNvGrpSpPr>
            <a:grpSpLocks/>
          </p:cNvGrpSpPr>
          <p:nvPr/>
        </p:nvGrpSpPr>
        <p:grpSpPr bwMode="auto">
          <a:xfrm>
            <a:off x="10267180" y="3711300"/>
            <a:ext cx="833741" cy="550298"/>
            <a:chOff x="3763963" y="5216524"/>
            <a:chExt cx="466725" cy="307975"/>
          </a:xfrm>
          <a:solidFill>
            <a:schemeClr val="bg1"/>
          </a:solidFill>
        </p:grpSpPr>
        <p:sp>
          <p:nvSpPr>
            <p:cNvPr id="64" name="Freeform 496">
              <a:extLst>
                <a:ext uri="{FF2B5EF4-FFF2-40B4-BE49-F238E27FC236}">
                  <a16:creationId xmlns:a16="http://schemas.microsoft.com/office/drawing/2014/main" id="{5583DFE3-39A9-4C56-9389-19C1746DA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0675" y="5421312"/>
              <a:ext cx="100013" cy="103187"/>
            </a:xfrm>
            <a:custGeom>
              <a:avLst/>
              <a:gdLst>
                <a:gd name="T0" fmla="*/ 276 w 277"/>
                <a:gd name="T1" fmla="*/ 218 h 286"/>
                <a:gd name="T2" fmla="*/ 276 w 277"/>
                <a:gd name="T3" fmla="*/ 209 h 286"/>
                <a:gd name="T4" fmla="*/ 276 w 277"/>
                <a:gd name="T5" fmla="*/ 201 h 286"/>
                <a:gd name="T6" fmla="*/ 276 w 277"/>
                <a:gd name="T7" fmla="*/ 193 h 286"/>
                <a:gd name="T8" fmla="*/ 268 w 277"/>
                <a:gd name="T9" fmla="*/ 176 h 286"/>
                <a:gd name="T10" fmla="*/ 268 w 277"/>
                <a:gd name="T11" fmla="*/ 168 h 286"/>
                <a:gd name="T12" fmla="*/ 268 w 277"/>
                <a:gd name="T13" fmla="*/ 159 h 286"/>
                <a:gd name="T14" fmla="*/ 268 w 277"/>
                <a:gd name="T15" fmla="*/ 151 h 286"/>
                <a:gd name="T16" fmla="*/ 268 w 277"/>
                <a:gd name="T17" fmla="*/ 143 h 286"/>
                <a:gd name="T18" fmla="*/ 259 w 277"/>
                <a:gd name="T19" fmla="*/ 109 h 286"/>
                <a:gd name="T20" fmla="*/ 259 w 277"/>
                <a:gd name="T21" fmla="*/ 92 h 286"/>
                <a:gd name="T22" fmla="*/ 259 w 277"/>
                <a:gd name="T23" fmla="*/ 84 h 286"/>
                <a:gd name="T24" fmla="*/ 251 w 277"/>
                <a:gd name="T25" fmla="*/ 51 h 286"/>
                <a:gd name="T26" fmla="*/ 251 w 277"/>
                <a:gd name="T27" fmla="*/ 42 h 286"/>
                <a:gd name="T28" fmla="*/ 242 w 277"/>
                <a:gd name="T29" fmla="*/ 34 h 286"/>
                <a:gd name="T30" fmla="*/ 242 w 277"/>
                <a:gd name="T31" fmla="*/ 17 h 286"/>
                <a:gd name="T32" fmla="*/ 234 w 277"/>
                <a:gd name="T33" fmla="*/ 0 h 286"/>
                <a:gd name="T34" fmla="*/ 226 w 277"/>
                <a:gd name="T35" fmla="*/ 0 h 286"/>
                <a:gd name="T36" fmla="*/ 8 w 277"/>
                <a:gd name="T37" fmla="*/ 59 h 286"/>
                <a:gd name="T38" fmla="*/ 8 w 277"/>
                <a:gd name="T39" fmla="*/ 67 h 286"/>
                <a:gd name="T40" fmla="*/ 8 w 277"/>
                <a:gd name="T41" fmla="*/ 76 h 286"/>
                <a:gd name="T42" fmla="*/ 8 w 277"/>
                <a:gd name="T43" fmla="*/ 84 h 286"/>
                <a:gd name="T44" fmla="*/ 8 w 277"/>
                <a:gd name="T45" fmla="*/ 92 h 286"/>
                <a:gd name="T46" fmla="*/ 8 w 277"/>
                <a:gd name="T47" fmla="*/ 101 h 286"/>
                <a:gd name="T48" fmla="*/ 8 w 277"/>
                <a:gd name="T49" fmla="*/ 118 h 286"/>
                <a:gd name="T50" fmla="*/ 8 w 277"/>
                <a:gd name="T51" fmla="*/ 134 h 286"/>
                <a:gd name="T52" fmla="*/ 17 w 277"/>
                <a:gd name="T53" fmla="*/ 143 h 286"/>
                <a:gd name="T54" fmla="*/ 17 w 277"/>
                <a:gd name="T55" fmla="*/ 159 h 286"/>
                <a:gd name="T56" fmla="*/ 17 w 277"/>
                <a:gd name="T57" fmla="*/ 168 h 286"/>
                <a:gd name="T58" fmla="*/ 17 w 277"/>
                <a:gd name="T59" fmla="*/ 176 h 286"/>
                <a:gd name="T60" fmla="*/ 17 w 277"/>
                <a:gd name="T61" fmla="*/ 185 h 286"/>
                <a:gd name="T62" fmla="*/ 8 w 277"/>
                <a:gd name="T63" fmla="*/ 201 h 286"/>
                <a:gd name="T64" fmla="*/ 8 w 277"/>
                <a:gd name="T65" fmla="*/ 209 h 286"/>
                <a:gd name="T66" fmla="*/ 8 w 277"/>
                <a:gd name="T67" fmla="*/ 218 h 286"/>
                <a:gd name="T68" fmla="*/ 8 w 277"/>
                <a:gd name="T69" fmla="*/ 226 h 286"/>
                <a:gd name="T70" fmla="*/ 8 w 277"/>
                <a:gd name="T71" fmla="*/ 243 h 286"/>
                <a:gd name="T72" fmla="*/ 8 w 277"/>
                <a:gd name="T73" fmla="*/ 251 h 286"/>
                <a:gd name="T74" fmla="*/ 0 w 277"/>
                <a:gd name="T75" fmla="*/ 260 h 286"/>
                <a:gd name="T76" fmla="*/ 0 w 277"/>
                <a:gd name="T77" fmla="*/ 268 h 286"/>
                <a:gd name="T78" fmla="*/ 0 w 277"/>
                <a:gd name="T79" fmla="*/ 276 h 286"/>
                <a:gd name="T80" fmla="*/ 0 w 277"/>
                <a:gd name="T81" fmla="*/ 285 h 286"/>
                <a:gd name="T82" fmla="*/ 268 w 277"/>
                <a:gd name="T83" fmla="*/ 285 h 286"/>
                <a:gd name="T84" fmla="*/ 276 w 277"/>
                <a:gd name="T85" fmla="*/ 276 h 286"/>
                <a:gd name="T86" fmla="*/ 276 w 277"/>
                <a:gd name="T87" fmla="*/ 260 h 286"/>
                <a:gd name="T88" fmla="*/ 276 w 277"/>
                <a:gd name="T89" fmla="*/ 243 h 286"/>
                <a:gd name="T90" fmla="*/ 276 w 277"/>
                <a:gd name="T91" fmla="*/ 226 h 286"/>
                <a:gd name="T92" fmla="*/ 276 w 277"/>
                <a:gd name="T93" fmla="*/ 218 h 286"/>
                <a:gd name="T94" fmla="*/ 276 w 277"/>
                <a:gd name="T95" fmla="*/ 218 h 286"/>
                <a:gd name="T96" fmla="*/ 276 w 277"/>
                <a:gd name="T97" fmla="*/ 218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77" h="286">
                  <a:moveTo>
                    <a:pt x="276" y="218"/>
                  </a:moveTo>
                  <a:lnTo>
                    <a:pt x="276" y="209"/>
                  </a:lnTo>
                  <a:lnTo>
                    <a:pt x="276" y="201"/>
                  </a:lnTo>
                  <a:cubicBezTo>
                    <a:pt x="276" y="193"/>
                    <a:pt x="276" y="193"/>
                    <a:pt x="276" y="193"/>
                  </a:cubicBezTo>
                  <a:cubicBezTo>
                    <a:pt x="276" y="193"/>
                    <a:pt x="276" y="185"/>
                    <a:pt x="268" y="176"/>
                  </a:cubicBezTo>
                  <a:cubicBezTo>
                    <a:pt x="268" y="168"/>
                    <a:pt x="268" y="168"/>
                    <a:pt x="268" y="168"/>
                  </a:cubicBezTo>
                  <a:lnTo>
                    <a:pt x="268" y="159"/>
                  </a:lnTo>
                  <a:lnTo>
                    <a:pt x="268" y="151"/>
                  </a:lnTo>
                  <a:cubicBezTo>
                    <a:pt x="268" y="143"/>
                    <a:pt x="268" y="143"/>
                    <a:pt x="268" y="143"/>
                  </a:cubicBezTo>
                  <a:cubicBezTo>
                    <a:pt x="268" y="134"/>
                    <a:pt x="268" y="118"/>
                    <a:pt x="259" y="109"/>
                  </a:cubicBezTo>
                  <a:cubicBezTo>
                    <a:pt x="259" y="109"/>
                    <a:pt x="259" y="101"/>
                    <a:pt x="259" y="92"/>
                  </a:cubicBezTo>
                  <a:lnTo>
                    <a:pt x="259" y="84"/>
                  </a:lnTo>
                  <a:cubicBezTo>
                    <a:pt x="259" y="67"/>
                    <a:pt x="251" y="59"/>
                    <a:pt x="251" y="51"/>
                  </a:cubicBezTo>
                  <a:cubicBezTo>
                    <a:pt x="251" y="42"/>
                    <a:pt x="251" y="42"/>
                    <a:pt x="251" y="42"/>
                  </a:cubicBezTo>
                  <a:cubicBezTo>
                    <a:pt x="242" y="34"/>
                    <a:pt x="242" y="34"/>
                    <a:pt x="242" y="34"/>
                  </a:cubicBezTo>
                  <a:cubicBezTo>
                    <a:pt x="242" y="26"/>
                    <a:pt x="242" y="26"/>
                    <a:pt x="242" y="17"/>
                  </a:cubicBezTo>
                  <a:cubicBezTo>
                    <a:pt x="242" y="9"/>
                    <a:pt x="234" y="9"/>
                    <a:pt x="234" y="0"/>
                  </a:cubicBezTo>
                  <a:lnTo>
                    <a:pt x="226" y="0"/>
                  </a:lnTo>
                  <a:cubicBezTo>
                    <a:pt x="8" y="59"/>
                    <a:pt x="8" y="59"/>
                    <a:pt x="8" y="59"/>
                  </a:cubicBezTo>
                  <a:cubicBezTo>
                    <a:pt x="8" y="67"/>
                    <a:pt x="0" y="67"/>
                    <a:pt x="8" y="67"/>
                  </a:cubicBezTo>
                  <a:cubicBezTo>
                    <a:pt x="8" y="76"/>
                    <a:pt x="8" y="76"/>
                    <a:pt x="8" y="76"/>
                  </a:cubicBezTo>
                  <a:lnTo>
                    <a:pt x="8" y="84"/>
                  </a:lnTo>
                  <a:cubicBezTo>
                    <a:pt x="8" y="92"/>
                    <a:pt x="8" y="92"/>
                    <a:pt x="8" y="92"/>
                  </a:cubicBezTo>
                  <a:lnTo>
                    <a:pt x="8" y="101"/>
                  </a:lnTo>
                  <a:cubicBezTo>
                    <a:pt x="8" y="109"/>
                    <a:pt x="8" y="118"/>
                    <a:pt x="8" y="118"/>
                  </a:cubicBezTo>
                  <a:cubicBezTo>
                    <a:pt x="8" y="126"/>
                    <a:pt x="8" y="126"/>
                    <a:pt x="8" y="134"/>
                  </a:cubicBezTo>
                  <a:cubicBezTo>
                    <a:pt x="17" y="134"/>
                    <a:pt x="17" y="134"/>
                    <a:pt x="17" y="143"/>
                  </a:cubicBezTo>
                  <a:cubicBezTo>
                    <a:pt x="17" y="151"/>
                    <a:pt x="17" y="159"/>
                    <a:pt x="17" y="159"/>
                  </a:cubicBezTo>
                  <a:cubicBezTo>
                    <a:pt x="17" y="168"/>
                    <a:pt x="17" y="168"/>
                    <a:pt x="17" y="168"/>
                  </a:cubicBezTo>
                  <a:lnTo>
                    <a:pt x="17" y="176"/>
                  </a:lnTo>
                  <a:cubicBezTo>
                    <a:pt x="17" y="185"/>
                    <a:pt x="17" y="185"/>
                    <a:pt x="17" y="185"/>
                  </a:cubicBezTo>
                  <a:cubicBezTo>
                    <a:pt x="17" y="193"/>
                    <a:pt x="8" y="193"/>
                    <a:pt x="8" y="201"/>
                  </a:cubicBezTo>
                  <a:lnTo>
                    <a:pt x="8" y="209"/>
                  </a:lnTo>
                  <a:lnTo>
                    <a:pt x="8" y="218"/>
                  </a:lnTo>
                  <a:cubicBezTo>
                    <a:pt x="8" y="226"/>
                    <a:pt x="8" y="226"/>
                    <a:pt x="8" y="226"/>
                  </a:cubicBezTo>
                  <a:cubicBezTo>
                    <a:pt x="8" y="235"/>
                    <a:pt x="8" y="235"/>
                    <a:pt x="8" y="243"/>
                  </a:cubicBezTo>
                  <a:lnTo>
                    <a:pt x="8" y="251"/>
                  </a:lnTo>
                  <a:cubicBezTo>
                    <a:pt x="8" y="251"/>
                    <a:pt x="8" y="260"/>
                    <a:pt x="0" y="260"/>
                  </a:cubicBezTo>
                  <a:lnTo>
                    <a:pt x="0" y="268"/>
                  </a:lnTo>
                  <a:lnTo>
                    <a:pt x="0" y="276"/>
                  </a:lnTo>
                  <a:lnTo>
                    <a:pt x="0" y="285"/>
                  </a:lnTo>
                  <a:cubicBezTo>
                    <a:pt x="268" y="285"/>
                    <a:pt x="268" y="285"/>
                    <a:pt x="268" y="285"/>
                  </a:cubicBezTo>
                  <a:cubicBezTo>
                    <a:pt x="268" y="285"/>
                    <a:pt x="276" y="285"/>
                    <a:pt x="276" y="276"/>
                  </a:cubicBezTo>
                  <a:cubicBezTo>
                    <a:pt x="276" y="268"/>
                    <a:pt x="276" y="268"/>
                    <a:pt x="276" y="260"/>
                  </a:cubicBezTo>
                  <a:cubicBezTo>
                    <a:pt x="276" y="260"/>
                    <a:pt x="276" y="251"/>
                    <a:pt x="276" y="243"/>
                  </a:cubicBezTo>
                  <a:cubicBezTo>
                    <a:pt x="276" y="243"/>
                    <a:pt x="276" y="235"/>
                    <a:pt x="276" y="226"/>
                  </a:cubicBezTo>
                  <a:lnTo>
                    <a:pt x="276" y="218"/>
                  </a:lnTo>
                  <a:close/>
                  <a:moveTo>
                    <a:pt x="276" y="218"/>
                  </a:moveTo>
                  <a:lnTo>
                    <a:pt x="276" y="21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65" name="Freeform 497">
              <a:extLst>
                <a:ext uri="{FF2B5EF4-FFF2-40B4-BE49-F238E27FC236}">
                  <a16:creationId xmlns:a16="http://schemas.microsoft.com/office/drawing/2014/main" id="{7CA6B120-5E2F-437D-A6F1-9E6601C53B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3050" y="5297487"/>
              <a:ext cx="123825" cy="133350"/>
            </a:xfrm>
            <a:custGeom>
              <a:avLst/>
              <a:gdLst>
                <a:gd name="T0" fmla="*/ 343 w 344"/>
                <a:gd name="T1" fmla="*/ 276 h 369"/>
                <a:gd name="T2" fmla="*/ 335 w 344"/>
                <a:gd name="T3" fmla="*/ 259 h 369"/>
                <a:gd name="T4" fmla="*/ 326 w 344"/>
                <a:gd name="T5" fmla="*/ 242 h 369"/>
                <a:gd name="T6" fmla="*/ 318 w 344"/>
                <a:gd name="T7" fmla="*/ 234 h 369"/>
                <a:gd name="T8" fmla="*/ 310 w 344"/>
                <a:gd name="T9" fmla="*/ 209 h 369"/>
                <a:gd name="T10" fmla="*/ 301 w 344"/>
                <a:gd name="T11" fmla="*/ 192 h 369"/>
                <a:gd name="T12" fmla="*/ 276 w 344"/>
                <a:gd name="T13" fmla="*/ 150 h 369"/>
                <a:gd name="T14" fmla="*/ 268 w 344"/>
                <a:gd name="T15" fmla="*/ 142 h 369"/>
                <a:gd name="T16" fmla="*/ 251 w 344"/>
                <a:gd name="T17" fmla="*/ 125 h 369"/>
                <a:gd name="T18" fmla="*/ 234 w 344"/>
                <a:gd name="T19" fmla="*/ 108 h 369"/>
                <a:gd name="T20" fmla="*/ 226 w 344"/>
                <a:gd name="T21" fmla="*/ 92 h 369"/>
                <a:gd name="T22" fmla="*/ 209 w 344"/>
                <a:gd name="T23" fmla="*/ 75 h 369"/>
                <a:gd name="T24" fmla="*/ 184 w 344"/>
                <a:gd name="T25" fmla="*/ 58 h 369"/>
                <a:gd name="T26" fmla="*/ 167 w 344"/>
                <a:gd name="T27" fmla="*/ 33 h 369"/>
                <a:gd name="T28" fmla="*/ 151 w 344"/>
                <a:gd name="T29" fmla="*/ 25 h 369"/>
                <a:gd name="T30" fmla="*/ 134 w 344"/>
                <a:gd name="T31" fmla="*/ 8 h 369"/>
                <a:gd name="T32" fmla="*/ 117 w 344"/>
                <a:gd name="T33" fmla="*/ 8 h 369"/>
                <a:gd name="T34" fmla="*/ 0 w 344"/>
                <a:gd name="T35" fmla="*/ 159 h 369"/>
                <a:gd name="T36" fmla="*/ 9 w 344"/>
                <a:gd name="T37" fmla="*/ 167 h 369"/>
                <a:gd name="T38" fmla="*/ 17 w 344"/>
                <a:gd name="T39" fmla="*/ 175 h 369"/>
                <a:gd name="T40" fmla="*/ 34 w 344"/>
                <a:gd name="T41" fmla="*/ 192 h 369"/>
                <a:gd name="T42" fmla="*/ 42 w 344"/>
                <a:gd name="T43" fmla="*/ 209 h 369"/>
                <a:gd name="T44" fmla="*/ 59 w 344"/>
                <a:gd name="T45" fmla="*/ 226 h 369"/>
                <a:gd name="T46" fmla="*/ 67 w 344"/>
                <a:gd name="T47" fmla="*/ 242 h 369"/>
                <a:gd name="T48" fmla="*/ 84 w 344"/>
                <a:gd name="T49" fmla="*/ 259 h 369"/>
                <a:gd name="T50" fmla="*/ 92 w 344"/>
                <a:gd name="T51" fmla="*/ 276 h 369"/>
                <a:gd name="T52" fmla="*/ 101 w 344"/>
                <a:gd name="T53" fmla="*/ 301 h 369"/>
                <a:gd name="T54" fmla="*/ 109 w 344"/>
                <a:gd name="T55" fmla="*/ 317 h 369"/>
                <a:gd name="T56" fmla="*/ 117 w 344"/>
                <a:gd name="T57" fmla="*/ 334 h 369"/>
                <a:gd name="T58" fmla="*/ 117 w 344"/>
                <a:gd name="T59" fmla="*/ 351 h 369"/>
                <a:gd name="T60" fmla="*/ 126 w 344"/>
                <a:gd name="T61" fmla="*/ 359 h 369"/>
                <a:gd name="T62" fmla="*/ 335 w 344"/>
                <a:gd name="T63" fmla="*/ 284 h 369"/>
                <a:gd name="T64" fmla="*/ 335 w 344"/>
                <a:gd name="T65" fmla="*/ 284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4" h="369">
                  <a:moveTo>
                    <a:pt x="335" y="284"/>
                  </a:moveTo>
                  <a:cubicBezTo>
                    <a:pt x="343" y="284"/>
                    <a:pt x="343" y="276"/>
                    <a:pt x="343" y="276"/>
                  </a:cubicBezTo>
                  <a:cubicBezTo>
                    <a:pt x="343" y="267"/>
                    <a:pt x="343" y="267"/>
                    <a:pt x="343" y="267"/>
                  </a:cubicBezTo>
                  <a:cubicBezTo>
                    <a:pt x="335" y="267"/>
                    <a:pt x="335" y="267"/>
                    <a:pt x="335" y="259"/>
                  </a:cubicBezTo>
                  <a:lnTo>
                    <a:pt x="335" y="250"/>
                  </a:lnTo>
                  <a:cubicBezTo>
                    <a:pt x="326" y="250"/>
                    <a:pt x="326" y="242"/>
                    <a:pt x="326" y="242"/>
                  </a:cubicBezTo>
                  <a:lnTo>
                    <a:pt x="326" y="234"/>
                  </a:lnTo>
                  <a:lnTo>
                    <a:pt x="318" y="234"/>
                  </a:lnTo>
                  <a:cubicBezTo>
                    <a:pt x="318" y="226"/>
                    <a:pt x="318" y="226"/>
                    <a:pt x="318" y="217"/>
                  </a:cubicBezTo>
                  <a:cubicBezTo>
                    <a:pt x="310" y="217"/>
                    <a:pt x="310" y="209"/>
                    <a:pt x="310" y="209"/>
                  </a:cubicBezTo>
                  <a:cubicBezTo>
                    <a:pt x="310" y="200"/>
                    <a:pt x="301" y="200"/>
                    <a:pt x="301" y="200"/>
                  </a:cubicBezTo>
                  <a:lnTo>
                    <a:pt x="301" y="192"/>
                  </a:lnTo>
                  <a:cubicBezTo>
                    <a:pt x="293" y="192"/>
                    <a:pt x="293" y="184"/>
                    <a:pt x="293" y="184"/>
                  </a:cubicBezTo>
                  <a:cubicBezTo>
                    <a:pt x="284" y="175"/>
                    <a:pt x="276" y="159"/>
                    <a:pt x="276" y="150"/>
                  </a:cubicBezTo>
                  <a:cubicBezTo>
                    <a:pt x="268" y="150"/>
                    <a:pt x="268" y="150"/>
                    <a:pt x="268" y="150"/>
                  </a:cubicBezTo>
                  <a:cubicBezTo>
                    <a:pt x="268" y="142"/>
                    <a:pt x="268" y="142"/>
                    <a:pt x="268" y="142"/>
                  </a:cubicBezTo>
                  <a:cubicBezTo>
                    <a:pt x="260" y="142"/>
                    <a:pt x="260" y="142"/>
                    <a:pt x="260" y="142"/>
                  </a:cubicBezTo>
                  <a:cubicBezTo>
                    <a:pt x="260" y="133"/>
                    <a:pt x="260" y="133"/>
                    <a:pt x="251" y="125"/>
                  </a:cubicBezTo>
                  <a:lnTo>
                    <a:pt x="243" y="117"/>
                  </a:lnTo>
                  <a:cubicBezTo>
                    <a:pt x="243" y="108"/>
                    <a:pt x="234" y="108"/>
                    <a:pt x="234" y="108"/>
                  </a:cubicBezTo>
                  <a:lnTo>
                    <a:pt x="234" y="100"/>
                  </a:lnTo>
                  <a:cubicBezTo>
                    <a:pt x="226" y="100"/>
                    <a:pt x="226" y="100"/>
                    <a:pt x="226" y="92"/>
                  </a:cubicBezTo>
                  <a:lnTo>
                    <a:pt x="218" y="92"/>
                  </a:lnTo>
                  <a:cubicBezTo>
                    <a:pt x="218" y="83"/>
                    <a:pt x="209" y="83"/>
                    <a:pt x="209" y="75"/>
                  </a:cubicBezTo>
                  <a:cubicBezTo>
                    <a:pt x="201" y="75"/>
                    <a:pt x="201" y="67"/>
                    <a:pt x="201" y="67"/>
                  </a:cubicBezTo>
                  <a:cubicBezTo>
                    <a:pt x="193" y="58"/>
                    <a:pt x="193" y="58"/>
                    <a:pt x="184" y="58"/>
                  </a:cubicBezTo>
                  <a:cubicBezTo>
                    <a:pt x="184" y="50"/>
                    <a:pt x="176" y="50"/>
                    <a:pt x="176" y="41"/>
                  </a:cubicBezTo>
                  <a:cubicBezTo>
                    <a:pt x="176" y="41"/>
                    <a:pt x="167" y="41"/>
                    <a:pt x="167" y="33"/>
                  </a:cubicBezTo>
                  <a:cubicBezTo>
                    <a:pt x="167" y="33"/>
                    <a:pt x="159" y="33"/>
                    <a:pt x="159" y="25"/>
                  </a:cubicBezTo>
                  <a:cubicBezTo>
                    <a:pt x="151" y="25"/>
                    <a:pt x="151" y="25"/>
                    <a:pt x="151" y="25"/>
                  </a:cubicBezTo>
                  <a:cubicBezTo>
                    <a:pt x="151" y="16"/>
                    <a:pt x="142" y="16"/>
                    <a:pt x="142" y="16"/>
                  </a:cubicBezTo>
                  <a:lnTo>
                    <a:pt x="134" y="8"/>
                  </a:lnTo>
                  <a:lnTo>
                    <a:pt x="126" y="8"/>
                  </a:lnTo>
                  <a:cubicBezTo>
                    <a:pt x="126" y="0"/>
                    <a:pt x="117" y="0"/>
                    <a:pt x="117" y="8"/>
                  </a:cubicBezTo>
                  <a:cubicBezTo>
                    <a:pt x="0" y="150"/>
                    <a:pt x="0" y="150"/>
                    <a:pt x="0" y="150"/>
                  </a:cubicBezTo>
                  <a:lnTo>
                    <a:pt x="0" y="159"/>
                  </a:lnTo>
                  <a:lnTo>
                    <a:pt x="9" y="159"/>
                  </a:lnTo>
                  <a:lnTo>
                    <a:pt x="9" y="167"/>
                  </a:lnTo>
                  <a:lnTo>
                    <a:pt x="17" y="167"/>
                  </a:lnTo>
                  <a:cubicBezTo>
                    <a:pt x="17" y="175"/>
                    <a:pt x="17" y="175"/>
                    <a:pt x="17" y="175"/>
                  </a:cubicBezTo>
                  <a:cubicBezTo>
                    <a:pt x="25" y="175"/>
                    <a:pt x="25" y="184"/>
                    <a:pt x="25" y="184"/>
                  </a:cubicBezTo>
                  <a:lnTo>
                    <a:pt x="34" y="192"/>
                  </a:lnTo>
                  <a:lnTo>
                    <a:pt x="34" y="200"/>
                  </a:lnTo>
                  <a:cubicBezTo>
                    <a:pt x="42" y="200"/>
                    <a:pt x="42" y="200"/>
                    <a:pt x="42" y="209"/>
                  </a:cubicBezTo>
                  <a:cubicBezTo>
                    <a:pt x="42" y="209"/>
                    <a:pt x="51" y="209"/>
                    <a:pt x="51" y="217"/>
                  </a:cubicBezTo>
                  <a:cubicBezTo>
                    <a:pt x="51" y="217"/>
                    <a:pt x="59" y="217"/>
                    <a:pt x="59" y="226"/>
                  </a:cubicBezTo>
                  <a:cubicBezTo>
                    <a:pt x="59" y="226"/>
                    <a:pt x="59" y="234"/>
                    <a:pt x="67" y="234"/>
                  </a:cubicBezTo>
                  <a:cubicBezTo>
                    <a:pt x="67" y="242"/>
                    <a:pt x="67" y="242"/>
                    <a:pt x="67" y="242"/>
                  </a:cubicBezTo>
                  <a:cubicBezTo>
                    <a:pt x="75" y="242"/>
                    <a:pt x="75" y="250"/>
                    <a:pt x="75" y="250"/>
                  </a:cubicBezTo>
                  <a:cubicBezTo>
                    <a:pt x="75" y="259"/>
                    <a:pt x="84" y="259"/>
                    <a:pt x="84" y="259"/>
                  </a:cubicBezTo>
                  <a:cubicBezTo>
                    <a:pt x="84" y="267"/>
                    <a:pt x="84" y="267"/>
                    <a:pt x="84" y="267"/>
                  </a:cubicBezTo>
                  <a:lnTo>
                    <a:pt x="92" y="276"/>
                  </a:lnTo>
                  <a:cubicBezTo>
                    <a:pt x="92" y="276"/>
                    <a:pt x="92" y="284"/>
                    <a:pt x="101" y="292"/>
                  </a:cubicBezTo>
                  <a:lnTo>
                    <a:pt x="101" y="301"/>
                  </a:lnTo>
                  <a:lnTo>
                    <a:pt x="109" y="309"/>
                  </a:lnTo>
                  <a:cubicBezTo>
                    <a:pt x="109" y="317"/>
                    <a:pt x="109" y="317"/>
                    <a:pt x="109" y="317"/>
                  </a:cubicBezTo>
                  <a:cubicBezTo>
                    <a:pt x="109" y="326"/>
                    <a:pt x="117" y="326"/>
                    <a:pt x="117" y="326"/>
                  </a:cubicBezTo>
                  <a:lnTo>
                    <a:pt x="117" y="334"/>
                  </a:lnTo>
                  <a:lnTo>
                    <a:pt x="117" y="342"/>
                  </a:lnTo>
                  <a:lnTo>
                    <a:pt x="117" y="351"/>
                  </a:lnTo>
                  <a:cubicBezTo>
                    <a:pt x="126" y="351"/>
                    <a:pt x="126" y="351"/>
                    <a:pt x="126" y="351"/>
                  </a:cubicBezTo>
                  <a:cubicBezTo>
                    <a:pt x="126" y="359"/>
                    <a:pt x="126" y="359"/>
                    <a:pt x="126" y="359"/>
                  </a:cubicBezTo>
                  <a:lnTo>
                    <a:pt x="134" y="368"/>
                  </a:lnTo>
                  <a:lnTo>
                    <a:pt x="335" y="284"/>
                  </a:lnTo>
                  <a:close/>
                  <a:moveTo>
                    <a:pt x="335" y="284"/>
                  </a:moveTo>
                  <a:lnTo>
                    <a:pt x="335" y="28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66" name="Freeform 498">
              <a:extLst>
                <a:ext uri="{FF2B5EF4-FFF2-40B4-BE49-F238E27FC236}">
                  <a16:creationId xmlns:a16="http://schemas.microsoft.com/office/drawing/2014/main" id="{6C5483AB-C789-4BF0-B75D-700036A22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6213" y="5253037"/>
              <a:ext cx="39687" cy="57150"/>
            </a:xfrm>
            <a:custGeom>
              <a:avLst/>
              <a:gdLst>
                <a:gd name="T0" fmla="*/ 8 w 109"/>
                <a:gd name="T1" fmla="*/ 151 h 160"/>
                <a:gd name="T2" fmla="*/ 17 w 109"/>
                <a:gd name="T3" fmla="*/ 151 h 160"/>
                <a:gd name="T4" fmla="*/ 17 w 109"/>
                <a:gd name="T5" fmla="*/ 159 h 160"/>
                <a:gd name="T6" fmla="*/ 25 w 109"/>
                <a:gd name="T7" fmla="*/ 159 h 160"/>
                <a:gd name="T8" fmla="*/ 33 w 109"/>
                <a:gd name="T9" fmla="*/ 159 h 160"/>
                <a:gd name="T10" fmla="*/ 108 w 109"/>
                <a:gd name="T11" fmla="*/ 9 h 160"/>
                <a:gd name="T12" fmla="*/ 100 w 109"/>
                <a:gd name="T13" fmla="*/ 9 h 160"/>
                <a:gd name="T14" fmla="*/ 92 w 109"/>
                <a:gd name="T15" fmla="*/ 0 h 160"/>
                <a:gd name="T16" fmla="*/ 83 w 109"/>
                <a:gd name="T17" fmla="*/ 0 h 160"/>
                <a:gd name="T18" fmla="*/ 67 w 109"/>
                <a:gd name="T19" fmla="*/ 0 h 160"/>
                <a:gd name="T20" fmla="*/ 58 w 109"/>
                <a:gd name="T21" fmla="*/ 0 h 160"/>
                <a:gd name="T22" fmla="*/ 41 w 109"/>
                <a:gd name="T23" fmla="*/ 0 h 160"/>
                <a:gd name="T24" fmla="*/ 33 w 109"/>
                <a:gd name="T25" fmla="*/ 0 h 160"/>
                <a:gd name="T26" fmla="*/ 25 w 109"/>
                <a:gd name="T27" fmla="*/ 0 h 160"/>
                <a:gd name="T28" fmla="*/ 17 w 109"/>
                <a:gd name="T29" fmla="*/ 0 h 160"/>
                <a:gd name="T30" fmla="*/ 8 w 109"/>
                <a:gd name="T31" fmla="*/ 0 h 160"/>
                <a:gd name="T32" fmla="*/ 0 w 109"/>
                <a:gd name="T33" fmla="*/ 9 h 160"/>
                <a:gd name="T34" fmla="*/ 0 w 109"/>
                <a:gd name="T35" fmla="*/ 142 h 160"/>
                <a:gd name="T36" fmla="*/ 0 w 109"/>
                <a:gd name="T37" fmla="*/ 151 h 160"/>
                <a:gd name="T38" fmla="*/ 8 w 109"/>
                <a:gd name="T39" fmla="*/ 151 h 160"/>
                <a:gd name="T40" fmla="*/ 8 w 109"/>
                <a:gd name="T41" fmla="*/ 151 h 160"/>
                <a:gd name="T42" fmla="*/ 8 w 109"/>
                <a:gd name="T43" fmla="*/ 151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9" h="160">
                  <a:moveTo>
                    <a:pt x="8" y="151"/>
                  </a:moveTo>
                  <a:lnTo>
                    <a:pt x="17" y="151"/>
                  </a:lnTo>
                  <a:lnTo>
                    <a:pt x="17" y="159"/>
                  </a:lnTo>
                  <a:cubicBezTo>
                    <a:pt x="25" y="159"/>
                    <a:pt x="25" y="159"/>
                    <a:pt x="25" y="159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108" y="9"/>
                    <a:pt x="108" y="9"/>
                    <a:pt x="108" y="9"/>
                  </a:cubicBezTo>
                  <a:lnTo>
                    <a:pt x="100" y="9"/>
                  </a:lnTo>
                  <a:cubicBezTo>
                    <a:pt x="92" y="9"/>
                    <a:pt x="92" y="0"/>
                    <a:pt x="92" y="0"/>
                  </a:cubicBezTo>
                  <a:lnTo>
                    <a:pt x="83" y="0"/>
                  </a:lnTo>
                  <a:cubicBezTo>
                    <a:pt x="75" y="0"/>
                    <a:pt x="75" y="0"/>
                    <a:pt x="67" y="0"/>
                  </a:cubicBezTo>
                  <a:lnTo>
                    <a:pt x="58" y="0"/>
                  </a:lnTo>
                  <a:cubicBezTo>
                    <a:pt x="50" y="0"/>
                    <a:pt x="50" y="0"/>
                    <a:pt x="41" y="0"/>
                  </a:cubicBezTo>
                  <a:lnTo>
                    <a:pt x="33" y="0"/>
                  </a:lnTo>
                  <a:lnTo>
                    <a:pt x="25" y="0"/>
                  </a:lnTo>
                  <a:lnTo>
                    <a:pt x="17" y="0"/>
                  </a:lnTo>
                  <a:lnTo>
                    <a:pt x="8" y="0"/>
                  </a:lnTo>
                  <a:cubicBezTo>
                    <a:pt x="8" y="0"/>
                    <a:pt x="0" y="0"/>
                    <a:pt x="0" y="9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151"/>
                    <a:pt x="0" y="151"/>
                    <a:pt x="0" y="151"/>
                  </a:cubicBezTo>
                  <a:lnTo>
                    <a:pt x="8" y="151"/>
                  </a:lnTo>
                  <a:close/>
                  <a:moveTo>
                    <a:pt x="8" y="151"/>
                  </a:moveTo>
                  <a:lnTo>
                    <a:pt x="8" y="15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67" name="Freeform 499">
              <a:extLst>
                <a:ext uri="{FF2B5EF4-FFF2-40B4-BE49-F238E27FC236}">
                  <a16:creationId xmlns:a16="http://schemas.microsoft.com/office/drawing/2014/main" id="{39B47854-67FA-432E-B3F3-AF5827D73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6063" y="5267324"/>
              <a:ext cx="50800" cy="76200"/>
            </a:xfrm>
            <a:custGeom>
              <a:avLst/>
              <a:gdLst>
                <a:gd name="T0" fmla="*/ 17 w 143"/>
                <a:gd name="T1" fmla="*/ 192 h 210"/>
                <a:gd name="T2" fmla="*/ 25 w 143"/>
                <a:gd name="T3" fmla="*/ 201 h 210"/>
                <a:gd name="T4" fmla="*/ 34 w 143"/>
                <a:gd name="T5" fmla="*/ 201 h 210"/>
                <a:gd name="T6" fmla="*/ 42 w 143"/>
                <a:gd name="T7" fmla="*/ 201 h 210"/>
                <a:gd name="T8" fmla="*/ 142 w 143"/>
                <a:gd name="T9" fmla="*/ 59 h 210"/>
                <a:gd name="T10" fmla="*/ 142 w 143"/>
                <a:gd name="T11" fmla="*/ 42 h 210"/>
                <a:gd name="T12" fmla="*/ 134 w 143"/>
                <a:gd name="T13" fmla="*/ 42 h 210"/>
                <a:gd name="T14" fmla="*/ 126 w 143"/>
                <a:gd name="T15" fmla="*/ 42 h 210"/>
                <a:gd name="T16" fmla="*/ 117 w 143"/>
                <a:gd name="T17" fmla="*/ 33 h 210"/>
                <a:gd name="T18" fmla="*/ 109 w 143"/>
                <a:gd name="T19" fmla="*/ 25 h 210"/>
                <a:gd name="T20" fmla="*/ 100 w 143"/>
                <a:gd name="T21" fmla="*/ 25 h 210"/>
                <a:gd name="T22" fmla="*/ 84 w 143"/>
                <a:gd name="T23" fmla="*/ 17 h 210"/>
                <a:gd name="T24" fmla="*/ 75 w 143"/>
                <a:gd name="T25" fmla="*/ 9 h 210"/>
                <a:gd name="T26" fmla="*/ 59 w 143"/>
                <a:gd name="T27" fmla="*/ 9 h 210"/>
                <a:gd name="T28" fmla="*/ 42 w 143"/>
                <a:gd name="T29" fmla="*/ 0 h 210"/>
                <a:gd name="T30" fmla="*/ 0 w 143"/>
                <a:gd name="T31" fmla="*/ 184 h 210"/>
                <a:gd name="T32" fmla="*/ 8 w 143"/>
                <a:gd name="T33" fmla="*/ 184 h 210"/>
                <a:gd name="T34" fmla="*/ 17 w 143"/>
                <a:gd name="T35" fmla="*/ 192 h 210"/>
                <a:gd name="T36" fmla="*/ 17 w 143"/>
                <a:gd name="T37" fmla="*/ 192 h 210"/>
                <a:gd name="T38" fmla="*/ 17 w 143"/>
                <a:gd name="T39" fmla="*/ 192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3" h="210">
                  <a:moveTo>
                    <a:pt x="17" y="192"/>
                  </a:moveTo>
                  <a:cubicBezTo>
                    <a:pt x="25" y="192"/>
                    <a:pt x="25" y="192"/>
                    <a:pt x="25" y="201"/>
                  </a:cubicBezTo>
                  <a:lnTo>
                    <a:pt x="34" y="201"/>
                  </a:lnTo>
                  <a:cubicBezTo>
                    <a:pt x="42" y="209"/>
                    <a:pt x="42" y="209"/>
                    <a:pt x="42" y="201"/>
                  </a:cubicBezTo>
                  <a:cubicBezTo>
                    <a:pt x="142" y="59"/>
                    <a:pt x="142" y="59"/>
                    <a:pt x="142" y="59"/>
                  </a:cubicBezTo>
                  <a:cubicBezTo>
                    <a:pt x="142" y="50"/>
                    <a:pt x="142" y="50"/>
                    <a:pt x="142" y="42"/>
                  </a:cubicBezTo>
                  <a:cubicBezTo>
                    <a:pt x="134" y="42"/>
                    <a:pt x="134" y="42"/>
                    <a:pt x="134" y="42"/>
                  </a:cubicBezTo>
                  <a:lnTo>
                    <a:pt x="126" y="42"/>
                  </a:lnTo>
                  <a:cubicBezTo>
                    <a:pt x="126" y="42"/>
                    <a:pt x="126" y="33"/>
                    <a:pt x="117" y="33"/>
                  </a:cubicBezTo>
                  <a:cubicBezTo>
                    <a:pt x="117" y="33"/>
                    <a:pt x="109" y="33"/>
                    <a:pt x="109" y="25"/>
                  </a:cubicBezTo>
                  <a:lnTo>
                    <a:pt x="100" y="25"/>
                  </a:lnTo>
                  <a:cubicBezTo>
                    <a:pt x="92" y="25"/>
                    <a:pt x="92" y="17"/>
                    <a:pt x="84" y="17"/>
                  </a:cubicBezTo>
                  <a:cubicBezTo>
                    <a:pt x="84" y="17"/>
                    <a:pt x="75" y="17"/>
                    <a:pt x="75" y="9"/>
                  </a:cubicBezTo>
                  <a:cubicBezTo>
                    <a:pt x="67" y="9"/>
                    <a:pt x="67" y="9"/>
                    <a:pt x="59" y="9"/>
                  </a:cubicBezTo>
                  <a:cubicBezTo>
                    <a:pt x="59" y="9"/>
                    <a:pt x="50" y="0"/>
                    <a:pt x="42" y="0"/>
                  </a:cubicBezTo>
                  <a:cubicBezTo>
                    <a:pt x="0" y="184"/>
                    <a:pt x="0" y="184"/>
                    <a:pt x="0" y="184"/>
                  </a:cubicBezTo>
                  <a:lnTo>
                    <a:pt x="8" y="184"/>
                  </a:lnTo>
                  <a:lnTo>
                    <a:pt x="17" y="192"/>
                  </a:lnTo>
                  <a:close/>
                  <a:moveTo>
                    <a:pt x="17" y="192"/>
                  </a:moveTo>
                  <a:lnTo>
                    <a:pt x="17" y="192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68" name="Freeform 500">
              <a:extLst>
                <a:ext uri="{FF2B5EF4-FFF2-40B4-BE49-F238E27FC236}">
                  <a16:creationId xmlns:a16="http://schemas.microsoft.com/office/drawing/2014/main" id="{02200D1A-D66E-451D-A367-02E19F341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450" y="5253037"/>
              <a:ext cx="114300" cy="79375"/>
            </a:xfrm>
            <a:custGeom>
              <a:avLst/>
              <a:gdLst>
                <a:gd name="T0" fmla="*/ 251 w 319"/>
                <a:gd name="T1" fmla="*/ 151 h 219"/>
                <a:gd name="T2" fmla="*/ 267 w 319"/>
                <a:gd name="T3" fmla="*/ 151 h 219"/>
                <a:gd name="T4" fmla="*/ 284 w 319"/>
                <a:gd name="T5" fmla="*/ 151 h 219"/>
                <a:gd name="T6" fmla="*/ 301 w 319"/>
                <a:gd name="T7" fmla="*/ 151 h 219"/>
                <a:gd name="T8" fmla="*/ 318 w 319"/>
                <a:gd name="T9" fmla="*/ 142 h 219"/>
                <a:gd name="T10" fmla="*/ 301 w 319"/>
                <a:gd name="T11" fmla="*/ 0 h 219"/>
                <a:gd name="T12" fmla="*/ 276 w 319"/>
                <a:gd name="T13" fmla="*/ 9 h 219"/>
                <a:gd name="T14" fmla="*/ 259 w 319"/>
                <a:gd name="T15" fmla="*/ 9 h 219"/>
                <a:gd name="T16" fmla="*/ 234 w 319"/>
                <a:gd name="T17" fmla="*/ 17 h 219"/>
                <a:gd name="T18" fmla="*/ 217 w 319"/>
                <a:gd name="T19" fmla="*/ 17 h 219"/>
                <a:gd name="T20" fmla="*/ 192 w 319"/>
                <a:gd name="T21" fmla="*/ 25 h 219"/>
                <a:gd name="T22" fmla="*/ 175 w 319"/>
                <a:gd name="T23" fmla="*/ 34 h 219"/>
                <a:gd name="T24" fmla="*/ 159 w 319"/>
                <a:gd name="T25" fmla="*/ 34 h 219"/>
                <a:gd name="T26" fmla="*/ 125 w 319"/>
                <a:gd name="T27" fmla="*/ 51 h 219"/>
                <a:gd name="T28" fmla="*/ 108 w 319"/>
                <a:gd name="T29" fmla="*/ 59 h 219"/>
                <a:gd name="T30" fmla="*/ 84 w 319"/>
                <a:gd name="T31" fmla="*/ 67 h 219"/>
                <a:gd name="T32" fmla="*/ 58 w 319"/>
                <a:gd name="T33" fmla="*/ 84 h 219"/>
                <a:gd name="T34" fmla="*/ 42 w 319"/>
                <a:gd name="T35" fmla="*/ 92 h 219"/>
                <a:gd name="T36" fmla="*/ 25 w 319"/>
                <a:gd name="T37" fmla="*/ 109 h 219"/>
                <a:gd name="T38" fmla="*/ 8 w 319"/>
                <a:gd name="T39" fmla="*/ 117 h 219"/>
                <a:gd name="T40" fmla="*/ 0 w 319"/>
                <a:gd name="T41" fmla="*/ 134 h 219"/>
                <a:gd name="T42" fmla="*/ 67 w 319"/>
                <a:gd name="T43" fmla="*/ 218 h 219"/>
                <a:gd name="T44" fmla="*/ 75 w 319"/>
                <a:gd name="T45" fmla="*/ 209 h 219"/>
                <a:gd name="T46" fmla="*/ 92 w 319"/>
                <a:gd name="T47" fmla="*/ 201 h 219"/>
                <a:gd name="T48" fmla="*/ 108 w 319"/>
                <a:gd name="T49" fmla="*/ 193 h 219"/>
                <a:gd name="T50" fmla="*/ 125 w 319"/>
                <a:gd name="T51" fmla="*/ 184 h 219"/>
                <a:gd name="T52" fmla="*/ 150 w 319"/>
                <a:gd name="T53" fmla="*/ 176 h 219"/>
                <a:gd name="T54" fmla="*/ 167 w 319"/>
                <a:gd name="T55" fmla="*/ 167 h 219"/>
                <a:gd name="T56" fmla="*/ 184 w 319"/>
                <a:gd name="T57" fmla="*/ 167 h 219"/>
                <a:gd name="T58" fmla="*/ 209 w 319"/>
                <a:gd name="T59" fmla="*/ 159 h 219"/>
                <a:gd name="T60" fmla="*/ 226 w 319"/>
                <a:gd name="T61" fmla="*/ 159 h 219"/>
                <a:gd name="T62" fmla="*/ 242 w 319"/>
                <a:gd name="T63" fmla="*/ 151 h 219"/>
                <a:gd name="T64" fmla="*/ 242 w 319"/>
                <a:gd name="T65" fmla="*/ 151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19" h="219">
                  <a:moveTo>
                    <a:pt x="242" y="151"/>
                  </a:moveTo>
                  <a:cubicBezTo>
                    <a:pt x="251" y="151"/>
                    <a:pt x="251" y="151"/>
                    <a:pt x="251" y="151"/>
                  </a:cubicBezTo>
                  <a:lnTo>
                    <a:pt x="259" y="151"/>
                  </a:lnTo>
                  <a:lnTo>
                    <a:pt x="267" y="151"/>
                  </a:lnTo>
                  <a:lnTo>
                    <a:pt x="276" y="151"/>
                  </a:lnTo>
                  <a:lnTo>
                    <a:pt x="284" y="151"/>
                  </a:lnTo>
                  <a:lnTo>
                    <a:pt x="293" y="151"/>
                  </a:lnTo>
                  <a:lnTo>
                    <a:pt x="301" y="151"/>
                  </a:lnTo>
                  <a:lnTo>
                    <a:pt x="309" y="151"/>
                  </a:lnTo>
                  <a:cubicBezTo>
                    <a:pt x="318" y="151"/>
                    <a:pt x="318" y="142"/>
                    <a:pt x="318" y="142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9" y="9"/>
                    <a:pt x="309" y="0"/>
                    <a:pt x="301" y="0"/>
                  </a:cubicBezTo>
                  <a:lnTo>
                    <a:pt x="293" y="0"/>
                  </a:lnTo>
                  <a:cubicBezTo>
                    <a:pt x="284" y="9"/>
                    <a:pt x="284" y="9"/>
                    <a:pt x="276" y="9"/>
                  </a:cubicBezTo>
                  <a:lnTo>
                    <a:pt x="267" y="9"/>
                  </a:lnTo>
                  <a:lnTo>
                    <a:pt x="259" y="9"/>
                  </a:lnTo>
                  <a:cubicBezTo>
                    <a:pt x="251" y="9"/>
                    <a:pt x="251" y="9"/>
                    <a:pt x="242" y="9"/>
                  </a:cubicBezTo>
                  <a:lnTo>
                    <a:pt x="234" y="17"/>
                  </a:lnTo>
                  <a:cubicBezTo>
                    <a:pt x="226" y="17"/>
                    <a:pt x="226" y="17"/>
                    <a:pt x="226" y="17"/>
                  </a:cubicBezTo>
                  <a:lnTo>
                    <a:pt x="217" y="17"/>
                  </a:lnTo>
                  <a:cubicBezTo>
                    <a:pt x="209" y="17"/>
                    <a:pt x="209" y="17"/>
                    <a:pt x="200" y="25"/>
                  </a:cubicBezTo>
                  <a:lnTo>
                    <a:pt x="192" y="25"/>
                  </a:lnTo>
                  <a:cubicBezTo>
                    <a:pt x="184" y="25"/>
                    <a:pt x="184" y="25"/>
                    <a:pt x="184" y="25"/>
                  </a:cubicBezTo>
                  <a:cubicBezTo>
                    <a:pt x="175" y="34"/>
                    <a:pt x="175" y="34"/>
                    <a:pt x="175" y="34"/>
                  </a:cubicBezTo>
                  <a:cubicBezTo>
                    <a:pt x="167" y="34"/>
                    <a:pt x="167" y="34"/>
                    <a:pt x="167" y="34"/>
                  </a:cubicBezTo>
                  <a:lnTo>
                    <a:pt x="159" y="34"/>
                  </a:lnTo>
                  <a:cubicBezTo>
                    <a:pt x="150" y="42"/>
                    <a:pt x="150" y="42"/>
                    <a:pt x="142" y="42"/>
                  </a:cubicBezTo>
                  <a:cubicBezTo>
                    <a:pt x="142" y="42"/>
                    <a:pt x="134" y="51"/>
                    <a:pt x="125" y="51"/>
                  </a:cubicBezTo>
                  <a:cubicBezTo>
                    <a:pt x="117" y="51"/>
                    <a:pt x="117" y="51"/>
                    <a:pt x="117" y="59"/>
                  </a:cubicBezTo>
                  <a:cubicBezTo>
                    <a:pt x="108" y="59"/>
                    <a:pt x="108" y="59"/>
                    <a:pt x="108" y="59"/>
                  </a:cubicBezTo>
                  <a:lnTo>
                    <a:pt x="100" y="59"/>
                  </a:lnTo>
                  <a:cubicBezTo>
                    <a:pt x="92" y="67"/>
                    <a:pt x="92" y="67"/>
                    <a:pt x="84" y="67"/>
                  </a:cubicBezTo>
                  <a:lnTo>
                    <a:pt x="75" y="75"/>
                  </a:lnTo>
                  <a:cubicBezTo>
                    <a:pt x="67" y="75"/>
                    <a:pt x="67" y="75"/>
                    <a:pt x="58" y="84"/>
                  </a:cubicBezTo>
                  <a:lnTo>
                    <a:pt x="50" y="92"/>
                  </a:lnTo>
                  <a:lnTo>
                    <a:pt x="42" y="92"/>
                  </a:lnTo>
                  <a:cubicBezTo>
                    <a:pt x="33" y="101"/>
                    <a:pt x="33" y="101"/>
                    <a:pt x="33" y="101"/>
                  </a:cubicBezTo>
                  <a:cubicBezTo>
                    <a:pt x="25" y="101"/>
                    <a:pt x="25" y="109"/>
                    <a:pt x="25" y="109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7" y="117"/>
                    <a:pt x="8" y="117"/>
                    <a:pt x="8" y="117"/>
                  </a:cubicBezTo>
                  <a:cubicBezTo>
                    <a:pt x="8" y="117"/>
                    <a:pt x="0" y="117"/>
                    <a:pt x="0" y="126"/>
                  </a:cubicBezTo>
                  <a:lnTo>
                    <a:pt x="0" y="134"/>
                  </a:lnTo>
                  <a:cubicBezTo>
                    <a:pt x="58" y="209"/>
                    <a:pt x="58" y="209"/>
                    <a:pt x="58" y="209"/>
                  </a:cubicBezTo>
                  <a:cubicBezTo>
                    <a:pt x="58" y="218"/>
                    <a:pt x="58" y="218"/>
                    <a:pt x="67" y="218"/>
                  </a:cubicBezTo>
                  <a:cubicBezTo>
                    <a:pt x="67" y="209"/>
                    <a:pt x="67" y="209"/>
                    <a:pt x="67" y="209"/>
                  </a:cubicBezTo>
                  <a:cubicBezTo>
                    <a:pt x="75" y="209"/>
                    <a:pt x="75" y="209"/>
                    <a:pt x="75" y="209"/>
                  </a:cubicBezTo>
                  <a:lnTo>
                    <a:pt x="84" y="201"/>
                  </a:lnTo>
                  <a:lnTo>
                    <a:pt x="92" y="201"/>
                  </a:lnTo>
                  <a:lnTo>
                    <a:pt x="100" y="201"/>
                  </a:lnTo>
                  <a:cubicBezTo>
                    <a:pt x="100" y="193"/>
                    <a:pt x="100" y="193"/>
                    <a:pt x="108" y="193"/>
                  </a:cubicBezTo>
                  <a:cubicBezTo>
                    <a:pt x="108" y="193"/>
                    <a:pt x="117" y="193"/>
                    <a:pt x="117" y="184"/>
                  </a:cubicBezTo>
                  <a:lnTo>
                    <a:pt x="125" y="184"/>
                  </a:lnTo>
                  <a:cubicBezTo>
                    <a:pt x="134" y="184"/>
                    <a:pt x="134" y="184"/>
                    <a:pt x="134" y="176"/>
                  </a:cubicBezTo>
                  <a:cubicBezTo>
                    <a:pt x="142" y="176"/>
                    <a:pt x="142" y="176"/>
                    <a:pt x="150" y="176"/>
                  </a:cubicBezTo>
                  <a:lnTo>
                    <a:pt x="159" y="176"/>
                  </a:lnTo>
                  <a:cubicBezTo>
                    <a:pt x="159" y="167"/>
                    <a:pt x="167" y="167"/>
                    <a:pt x="167" y="167"/>
                  </a:cubicBezTo>
                  <a:lnTo>
                    <a:pt x="175" y="167"/>
                  </a:lnTo>
                  <a:lnTo>
                    <a:pt x="184" y="167"/>
                  </a:lnTo>
                  <a:cubicBezTo>
                    <a:pt x="192" y="167"/>
                    <a:pt x="192" y="159"/>
                    <a:pt x="200" y="159"/>
                  </a:cubicBezTo>
                  <a:cubicBezTo>
                    <a:pt x="209" y="159"/>
                    <a:pt x="209" y="159"/>
                    <a:pt x="209" y="159"/>
                  </a:cubicBezTo>
                  <a:lnTo>
                    <a:pt x="217" y="159"/>
                  </a:lnTo>
                  <a:lnTo>
                    <a:pt x="226" y="159"/>
                  </a:lnTo>
                  <a:lnTo>
                    <a:pt x="234" y="151"/>
                  </a:lnTo>
                  <a:lnTo>
                    <a:pt x="242" y="151"/>
                  </a:lnTo>
                  <a:close/>
                  <a:moveTo>
                    <a:pt x="242" y="151"/>
                  </a:moveTo>
                  <a:lnTo>
                    <a:pt x="242" y="15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69" name="Freeform 501">
              <a:extLst>
                <a:ext uri="{FF2B5EF4-FFF2-40B4-BE49-F238E27FC236}">
                  <a16:creationId xmlns:a16="http://schemas.microsoft.com/office/drawing/2014/main" id="{F1F3BAF1-5FE0-410B-B28E-2167660F5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6663" y="5313362"/>
              <a:ext cx="84137" cy="106362"/>
            </a:xfrm>
            <a:custGeom>
              <a:avLst/>
              <a:gdLst>
                <a:gd name="T0" fmla="*/ 83 w 235"/>
                <a:gd name="T1" fmla="*/ 101 h 294"/>
                <a:gd name="T2" fmla="*/ 75 w 235"/>
                <a:gd name="T3" fmla="*/ 109 h 294"/>
                <a:gd name="T4" fmla="*/ 58 w 235"/>
                <a:gd name="T5" fmla="*/ 134 h 294"/>
                <a:gd name="T6" fmla="*/ 50 w 235"/>
                <a:gd name="T7" fmla="*/ 151 h 294"/>
                <a:gd name="T8" fmla="*/ 24 w 235"/>
                <a:gd name="T9" fmla="*/ 185 h 294"/>
                <a:gd name="T10" fmla="*/ 24 w 235"/>
                <a:gd name="T11" fmla="*/ 201 h 294"/>
                <a:gd name="T12" fmla="*/ 16 w 235"/>
                <a:gd name="T13" fmla="*/ 226 h 294"/>
                <a:gd name="T14" fmla="*/ 8 w 235"/>
                <a:gd name="T15" fmla="*/ 243 h 294"/>
                <a:gd name="T16" fmla="*/ 0 w 235"/>
                <a:gd name="T17" fmla="*/ 260 h 294"/>
                <a:gd name="T18" fmla="*/ 50 w 235"/>
                <a:gd name="T19" fmla="*/ 293 h 294"/>
                <a:gd name="T20" fmla="*/ 66 w 235"/>
                <a:gd name="T21" fmla="*/ 285 h 294"/>
                <a:gd name="T22" fmla="*/ 66 w 235"/>
                <a:gd name="T23" fmla="*/ 268 h 294"/>
                <a:gd name="T24" fmla="*/ 75 w 235"/>
                <a:gd name="T25" fmla="*/ 251 h 294"/>
                <a:gd name="T26" fmla="*/ 91 w 235"/>
                <a:gd name="T27" fmla="*/ 235 h 294"/>
                <a:gd name="T28" fmla="*/ 100 w 235"/>
                <a:gd name="T29" fmla="*/ 226 h 294"/>
                <a:gd name="T30" fmla="*/ 116 w 235"/>
                <a:gd name="T31" fmla="*/ 193 h 294"/>
                <a:gd name="T32" fmla="*/ 133 w 235"/>
                <a:gd name="T33" fmla="*/ 176 h 294"/>
                <a:gd name="T34" fmla="*/ 150 w 235"/>
                <a:gd name="T35" fmla="*/ 159 h 294"/>
                <a:gd name="T36" fmla="*/ 158 w 235"/>
                <a:gd name="T37" fmla="*/ 151 h 294"/>
                <a:gd name="T38" fmla="*/ 167 w 235"/>
                <a:gd name="T39" fmla="*/ 134 h 294"/>
                <a:gd name="T40" fmla="*/ 183 w 235"/>
                <a:gd name="T41" fmla="*/ 118 h 294"/>
                <a:gd name="T42" fmla="*/ 200 w 235"/>
                <a:gd name="T43" fmla="*/ 101 h 294"/>
                <a:gd name="T44" fmla="*/ 217 w 235"/>
                <a:gd name="T45" fmla="*/ 92 h 294"/>
                <a:gd name="T46" fmla="*/ 225 w 235"/>
                <a:gd name="T47" fmla="*/ 84 h 294"/>
                <a:gd name="T48" fmla="*/ 234 w 235"/>
                <a:gd name="T49" fmla="*/ 67 h 294"/>
                <a:gd name="T50" fmla="*/ 167 w 235"/>
                <a:gd name="T51" fmla="*/ 0 h 294"/>
                <a:gd name="T52" fmla="*/ 150 w 235"/>
                <a:gd name="T53" fmla="*/ 9 h 294"/>
                <a:gd name="T54" fmla="*/ 142 w 235"/>
                <a:gd name="T55" fmla="*/ 26 h 294"/>
                <a:gd name="T56" fmla="*/ 125 w 235"/>
                <a:gd name="T57" fmla="*/ 42 h 294"/>
                <a:gd name="T58" fmla="*/ 108 w 235"/>
                <a:gd name="T59" fmla="*/ 59 h 294"/>
                <a:gd name="T60" fmla="*/ 91 w 235"/>
                <a:gd name="T61" fmla="*/ 84 h 294"/>
                <a:gd name="T62" fmla="*/ 83 w 235"/>
                <a:gd name="T63" fmla="*/ 92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35" h="294">
                  <a:moveTo>
                    <a:pt x="83" y="92"/>
                  </a:moveTo>
                  <a:lnTo>
                    <a:pt x="83" y="101"/>
                  </a:lnTo>
                  <a:lnTo>
                    <a:pt x="75" y="101"/>
                  </a:lnTo>
                  <a:cubicBezTo>
                    <a:pt x="75" y="109"/>
                    <a:pt x="75" y="109"/>
                    <a:pt x="75" y="109"/>
                  </a:cubicBezTo>
                  <a:cubicBezTo>
                    <a:pt x="66" y="118"/>
                    <a:pt x="66" y="118"/>
                    <a:pt x="66" y="126"/>
                  </a:cubicBezTo>
                  <a:cubicBezTo>
                    <a:pt x="58" y="126"/>
                    <a:pt x="58" y="134"/>
                    <a:pt x="58" y="134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51"/>
                  </a:lnTo>
                  <a:cubicBezTo>
                    <a:pt x="41" y="159"/>
                    <a:pt x="41" y="168"/>
                    <a:pt x="33" y="176"/>
                  </a:cubicBezTo>
                  <a:cubicBezTo>
                    <a:pt x="33" y="176"/>
                    <a:pt x="33" y="185"/>
                    <a:pt x="24" y="185"/>
                  </a:cubicBezTo>
                  <a:cubicBezTo>
                    <a:pt x="24" y="193"/>
                    <a:pt x="24" y="193"/>
                    <a:pt x="24" y="193"/>
                  </a:cubicBezTo>
                  <a:lnTo>
                    <a:pt x="24" y="201"/>
                  </a:lnTo>
                  <a:lnTo>
                    <a:pt x="16" y="209"/>
                  </a:lnTo>
                  <a:cubicBezTo>
                    <a:pt x="16" y="218"/>
                    <a:pt x="16" y="218"/>
                    <a:pt x="16" y="226"/>
                  </a:cubicBezTo>
                  <a:cubicBezTo>
                    <a:pt x="8" y="226"/>
                    <a:pt x="8" y="226"/>
                    <a:pt x="8" y="235"/>
                  </a:cubicBezTo>
                  <a:lnTo>
                    <a:pt x="8" y="243"/>
                  </a:lnTo>
                  <a:cubicBezTo>
                    <a:pt x="8" y="243"/>
                    <a:pt x="0" y="243"/>
                    <a:pt x="0" y="251"/>
                  </a:cubicBezTo>
                  <a:lnTo>
                    <a:pt x="0" y="260"/>
                  </a:lnTo>
                  <a:cubicBezTo>
                    <a:pt x="0" y="268"/>
                    <a:pt x="0" y="268"/>
                    <a:pt x="0" y="268"/>
                  </a:cubicBezTo>
                  <a:cubicBezTo>
                    <a:pt x="50" y="293"/>
                    <a:pt x="50" y="293"/>
                    <a:pt x="50" y="293"/>
                  </a:cubicBezTo>
                  <a:cubicBezTo>
                    <a:pt x="58" y="293"/>
                    <a:pt x="58" y="293"/>
                    <a:pt x="58" y="285"/>
                  </a:cubicBezTo>
                  <a:lnTo>
                    <a:pt x="66" y="285"/>
                  </a:lnTo>
                  <a:lnTo>
                    <a:pt x="66" y="276"/>
                  </a:lnTo>
                  <a:lnTo>
                    <a:pt x="66" y="268"/>
                  </a:lnTo>
                  <a:cubicBezTo>
                    <a:pt x="75" y="268"/>
                    <a:pt x="75" y="268"/>
                    <a:pt x="75" y="260"/>
                  </a:cubicBezTo>
                  <a:lnTo>
                    <a:pt x="75" y="251"/>
                  </a:lnTo>
                  <a:cubicBezTo>
                    <a:pt x="83" y="251"/>
                    <a:pt x="83" y="251"/>
                    <a:pt x="83" y="243"/>
                  </a:cubicBezTo>
                  <a:lnTo>
                    <a:pt x="91" y="235"/>
                  </a:lnTo>
                  <a:lnTo>
                    <a:pt x="91" y="226"/>
                  </a:lnTo>
                  <a:lnTo>
                    <a:pt x="100" y="226"/>
                  </a:lnTo>
                  <a:cubicBezTo>
                    <a:pt x="100" y="218"/>
                    <a:pt x="100" y="218"/>
                    <a:pt x="100" y="218"/>
                  </a:cubicBezTo>
                  <a:cubicBezTo>
                    <a:pt x="108" y="209"/>
                    <a:pt x="108" y="201"/>
                    <a:pt x="116" y="193"/>
                  </a:cubicBezTo>
                  <a:lnTo>
                    <a:pt x="125" y="185"/>
                  </a:lnTo>
                  <a:cubicBezTo>
                    <a:pt x="125" y="176"/>
                    <a:pt x="133" y="176"/>
                    <a:pt x="133" y="176"/>
                  </a:cubicBezTo>
                  <a:cubicBezTo>
                    <a:pt x="133" y="168"/>
                    <a:pt x="142" y="168"/>
                    <a:pt x="142" y="159"/>
                  </a:cubicBezTo>
                  <a:lnTo>
                    <a:pt x="150" y="159"/>
                  </a:lnTo>
                  <a:lnTo>
                    <a:pt x="150" y="151"/>
                  </a:lnTo>
                  <a:lnTo>
                    <a:pt x="158" y="151"/>
                  </a:lnTo>
                  <a:cubicBezTo>
                    <a:pt x="158" y="143"/>
                    <a:pt x="158" y="143"/>
                    <a:pt x="158" y="143"/>
                  </a:cubicBezTo>
                  <a:cubicBezTo>
                    <a:pt x="167" y="143"/>
                    <a:pt x="167" y="134"/>
                    <a:pt x="167" y="134"/>
                  </a:cubicBezTo>
                  <a:cubicBezTo>
                    <a:pt x="175" y="134"/>
                    <a:pt x="175" y="126"/>
                    <a:pt x="175" y="126"/>
                  </a:cubicBezTo>
                  <a:cubicBezTo>
                    <a:pt x="183" y="126"/>
                    <a:pt x="183" y="118"/>
                    <a:pt x="183" y="118"/>
                  </a:cubicBezTo>
                  <a:cubicBezTo>
                    <a:pt x="192" y="118"/>
                    <a:pt x="192" y="109"/>
                    <a:pt x="192" y="109"/>
                  </a:cubicBezTo>
                  <a:cubicBezTo>
                    <a:pt x="200" y="109"/>
                    <a:pt x="200" y="109"/>
                    <a:pt x="200" y="101"/>
                  </a:cubicBezTo>
                  <a:lnTo>
                    <a:pt x="209" y="101"/>
                  </a:lnTo>
                  <a:cubicBezTo>
                    <a:pt x="209" y="92"/>
                    <a:pt x="217" y="92"/>
                    <a:pt x="217" y="92"/>
                  </a:cubicBezTo>
                  <a:lnTo>
                    <a:pt x="217" y="84"/>
                  </a:lnTo>
                  <a:cubicBezTo>
                    <a:pt x="225" y="84"/>
                    <a:pt x="225" y="84"/>
                    <a:pt x="225" y="84"/>
                  </a:cubicBezTo>
                  <a:lnTo>
                    <a:pt x="234" y="84"/>
                  </a:lnTo>
                  <a:cubicBezTo>
                    <a:pt x="234" y="76"/>
                    <a:pt x="234" y="76"/>
                    <a:pt x="234" y="67"/>
                  </a:cubicBezTo>
                  <a:cubicBezTo>
                    <a:pt x="175" y="0"/>
                    <a:pt x="175" y="0"/>
                    <a:pt x="175" y="0"/>
                  </a:cubicBezTo>
                  <a:cubicBezTo>
                    <a:pt x="167" y="0"/>
                    <a:pt x="167" y="0"/>
                    <a:pt x="167" y="0"/>
                  </a:cubicBezTo>
                  <a:cubicBezTo>
                    <a:pt x="158" y="0"/>
                    <a:pt x="158" y="0"/>
                    <a:pt x="158" y="9"/>
                  </a:cubicBezTo>
                  <a:lnTo>
                    <a:pt x="150" y="9"/>
                  </a:lnTo>
                  <a:lnTo>
                    <a:pt x="150" y="17"/>
                  </a:lnTo>
                  <a:cubicBezTo>
                    <a:pt x="142" y="17"/>
                    <a:pt x="142" y="26"/>
                    <a:pt x="142" y="26"/>
                  </a:cubicBezTo>
                  <a:lnTo>
                    <a:pt x="133" y="34"/>
                  </a:lnTo>
                  <a:lnTo>
                    <a:pt x="125" y="42"/>
                  </a:lnTo>
                  <a:lnTo>
                    <a:pt x="116" y="51"/>
                  </a:lnTo>
                  <a:cubicBezTo>
                    <a:pt x="116" y="59"/>
                    <a:pt x="108" y="59"/>
                    <a:pt x="108" y="59"/>
                  </a:cubicBezTo>
                  <a:cubicBezTo>
                    <a:pt x="108" y="67"/>
                    <a:pt x="100" y="67"/>
                    <a:pt x="100" y="76"/>
                  </a:cubicBezTo>
                  <a:cubicBezTo>
                    <a:pt x="91" y="76"/>
                    <a:pt x="91" y="84"/>
                    <a:pt x="91" y="84"/>
                  </a:cubicBezTo>
                  <a:lnTo>
                    <a:pt x="83" y="92"/>
                  </a:lnTo>
                  <a:close/>
                  <a:moveTo>
                    <a:pt x="83" y="92"/>
                  </a:moveTo>
                  <a:lnTo>
                    <a:pt x="83" y="92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70" name="Freeform 502">
              <a:extLst>
                <a:ext uri="{FF2B5EF4-FFF2-40B4-BE49-F238E27FC236}">
                  <a16:creationId xmlns:a16="http://schemas.microsoft.com/office/drawing/2014/main" id="{70054D61-6B28-4044-A75A-DB2025B88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3963" y="5430837"/>
              <a:ext cx="26987" cy="93662"/>
            </a:xfrm>
            <a:custGeom>
              <a:avLst/>
              <a:gdLst>
                <a:gd name="T0" fmla="*/ 17 w 76"/>
                <a:gd name="T1" fmla="*/ 8 h 260"/>
                <a:gd name="T2" fmla="*/ 8 w 76"/>
                <a:gd name="T3" fmla="*/ 8 h 260"/>
                <a:gd name="T4" fmla="*/ 8 w 76"/>
                <a:gd name="T5" fmla="*/ 16 h 260"/>
                <a:gd name="T6" fmla="*/ 8 w 76"/>
                <a:gd name="T7" fmla="*/ 25 h 260"/>
                <a:gd name="T8" fmla="*/ 8 w 76"/>
                <a:gd name="T9" fmla="*/ 33 h 260"/>
                <a:gd name="T10" fmla="*/ 8 w 76"/>
                <a:gd name="T11" fmla="*/ 41 h 260"/>
                <a:gd name="T12" fmla="*/ 8 w 76"/>
                <a:gd name="T13" fmla="*/ 50 h 260"/>
                <a:gd name="T14" fmla="*/ 0 w 76"/>
                <a:gd name="T15" fmla="*/ 66 h 260"/>
                <a:gd name="T16" fmla="*/ 0 w 76"/>
                <a:gd name="T17" fmla="*/ 83 h 260"/>
                <a:gd name="T18" fmla="*/ 0 w 76"/>
                <a:gd name="T19" fmla="*/ 100 h 260"/>
                <a:gd name="T20" fmla="*/ 0 w 76"/>
                <a:gd name="T21" fmla="*/ 125 h 260"/>
                <a:gd name="T22" fmla="*/ 0 w 76"/>
                <a:gd name="T23" fmla="*/ 133 h 260"/>
                <a:gd name="T24" fmla="*/ 0 w 76"/>
                <a:gd name="T25" fmla="*/ 142 h 260"/>
                <a:gd name="T26" fmla="*/ 0 w 76"/>
                <a:gd name="T27" fmla="*/ 150 h 260"/>
                <a:gd name="T28" fmla="*/ 0 w 76"/>
                <a:gd name="T29" fmla="*/ 159 h 260"/>
                <a:gd name="T30" fmla="*/ 0 w 76"/>
                <a:gd name="T31" fmla="*/ 167 h 260"/>
                <a:gd name="T32" fmla="*/ 0 w 76"/>
                <a:gd name="T33" fmla="*/ 175 h 260"/>
                <a:gd name="T34" fmla="*/ 0 w 76"/>
                <a:gd name="T35" fmla="*/ 183 h 260"/>
                <a:gd name="T36" fmla="*/ 0 w 76"/>
                <a:gd name="T37" fmla="*/ 192 h 260"/>
                <a:gd name="T38" fmla="*/ 0 w 76"/>
                <a:gd name="T39" fmla="*/ 200 h 260"/>
                <a:gd name="T40" fmla="*/ 0 w 76"/>
                <a:gd name="T41" fmla="*/ 209 h 260"/>
                <a:gd name="T42" fmla="*/ 0 w 76"/>
                <a:gd name="T43" fmla="*/ 217 h 260"/>
                <a:gd name="T44" fmla="*/ 8 w 76"/>
                <a:gd name="T45" fmla="*/ 225 h 260"/>
                <a:gd name="T46" fmla="*/ 8 w 76"/>
                <a:gd name="T47" fmla="*/ 242 h 260"/>
                <a:gd name="T48" fmla="*/ 8 w 76"/>
                <a:gd name="T49" fmla="*/ 250 h 260"/>
                <a:gd name="T50" fmla="*/ 17 w 76"/>
                <a:gd name="T51" fmla="*/ 259 h 260"/>
                <a:gd name="T52" fmla="*/ 34 w 76"/>
                <a:gd name="T53" fmla="*/ 259 h 260"/>
                <a:gd name="T54" fmla="*/ 42 w 76"/>
                <a:gd name="T55" fmla="*/ 250 h 260"/>
                <a:gd name="T56" fmla="*/ 42 w 76"/>
                <a:gd name="T57" fmla="*/ 234 h 260"/>
                <a:gd name="T58" fmla="*/ 42 w 76"/>
                <a:gd name="T59" fmla="*/ 225 h 260"/>
                <a:gd name="T60" fmla="*/ 42 w 76"/>
                <a:gd name="T61" fmla="*/ 209 h 260"/>
                <a:gd name="T62" fmla="*/ 42 w 76"/>
                <a:gd name="T63" fmla="*/ 200 h 260"/>
                <a:gd name="T64" fmla="*/ 42 w 76"/>
                <a:gd name="T65" fmla="*/ 192 h 260"/>
                <a:gd name="T66" fmla="*/ 42 w 76"/>
                <a:gd name="T67" fmla="*/ 183 h 260"/>
                <a:gd name="T68" fmla="*/ 42 w 76"/>
                <a:gd name="T69" fmla="*/ 175 h 260"/>
                <a:gd name="T70" fmla="*/ 42 w 76"/>
                <a:gd name="T71" fmla="*/ 167 h 260"/>
                <a:gd name="T72" fmla="*/ 42 w 76"/>
                <a:gd name="T73" fmla="*/ 159 h 260"/>
                <a:gd name="T74" fmla="*/ 42 w 76"/>
                <a:gd name="T75" fmla="*/ 150 h 260"/>
                <a:gd name="T76" fmla="*/ 42 w 76"/>
                <a:gd name="T77" fmla="*/ 142 h 260"/>
                <a:gd name="T78" fmla="*/ 42 w 76"/>
                <a:gd name="T79" fmla="*/ 133 h 260"/>
                <a:gd name="T80" fmla="*/ 42 w 76"/>
                <a:gd name="T81" fmla="*/ 125 h 260"/>
                <a:gd name="T82" fmla="*/ 50 w 76"/>
                <a:gd name="T83" fmla="*/ 100 h 260"/>
                <a:gd name="T84" fmla="*/ 50 w 76"/>
                <a:gd name="T85" fmla="*/ 92 h 260"/>
                <a:gd name="T86" fmla="*/ 58 w 76"/>
                <a:gd name="T87" fmla="*/ 75 h 260"/>
                <a:gd name="T88" fmla="*/ 58 w 76"/>
                <a:gd name="T89" fmla="*/ 58 h 260"/>
                <a:gd name="T90" fmla="*/ 58 w 76"/>
                <a:gd name="T91" fmla="*/ 50 h 260"/>
                <a:gd name="T92" fmla="*/ 67 w 76"/>
                <a:gd name="T93" fmla="*/ 41 h 260"/>
                <a:gd name="T94" fmla="*/ 67 w 76"/>
                <a:gd name="T95" fmla="*/ 33 h 260"/>
                <a:gd name="T96" fmla="*/ 67 w 76"/>
                <a:gd name="T97" fmla="*/ 25 h 260"/>
                <a:gd name="T98" fmla="*/ 75 w 76"/>
                <a:gd name="T99" fmla="*/ 16 h 260"/>
                <a:gd name="T100" fmla="*/ 67 w 76"/>
                <a:gd name="T101" fmla="*/ 8 h 260"/>
                <a:gd name="T102" fmla="*/ 25 w 76"/>
                <a:gd name="T103" fmla="*/ 0 h 260"/>
                <a:gd name="T104" fmla="*/ 17 w 76"/>
                <a:gd name="T105" fmla="*/ 8 h 260"/>
                <a:gd name="T106" fmla="*/ 17 w 76"/>
                <a:gd name="T107" fmla="*/ 8 h 260"/>
                <a:gd name="T108" fmla="*/ 17 w 76"/>
                <a:gd name="T109" fmla="*/ 8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76" h="260">
                  <a:moveTo>
                    <a:pt x="17" y="8"/>
                  </a:moveTo>
                  <a:cubicBezTo>
                    <a:pt x="8" y="8"/>
                    <a:pt x="8" y="8"/>
                    <a:pt x="8" y="8"/>
                  </a:cubicBezTo>
                  <a:cubicBezTo>
                    <a:pt x="8" y="16"/>
                    <a:pt x="8" y="16"/>
                    <a:pt x="8" y="16"/>
                  </a:cubicBezTo>
                  <a:lnTo>
                    <a:pt x="8" y="25"/>
                  </a:lnTo>
                  <a:lnTo>
                    <a:pt x="8" y="33"/>
                  </a:lnTo>
                  <a:lnTo>
                    <a:pt x="8" y="41"/>
                  </a:lnTo>
                  <a:lnTo>
                    <a:pt x="8" y="50"/>
                  </a:lnTo>
                  <a:cubicBezTo>
                    <a:pt x="8" y="50"/>
                    <a:pt x="0" y="58"/>
                    <a:pt x="0" y="66"/>
                  </a:cubicBezTo>
                  <a:cubicBezTo>
                    <a:pt x="0" y="75"/>
                    <a:pt x="0" y="75"/>
                    <a:pt x="0" y="83"/>
                  </a:cubicBezTo>
                  <a:cubicBezTo>
                    <a:pt x="0" y="92"/>
                    <a:pt x="0" y="92"/>
                    <a:pt x="0" y="100"/>
                  </a:cubicBezTo>
                  <a:cubicBezTo>
                    <a:pt x="0" y="108"/>
                    <a:pt x="0" y="117"/>
                    <a:pt x="0" y="125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142"/>
                  </a:lnTo>
                  <a:lnTo>
                    <a:pt x="0" y="150"/>
                  </a:lnTo>
                  <a:cubicBezTo>
                    <a:pt x="0" y="159"/>
                    <a:pt x="0" y="159"/>
                    <a:pt x="0" y="159"/>
                  </a:cubicBezTo>
                  <a:lnTo>
                    <a:pt x="0" y="167"/>
                  </a:lnTo>
                  <a:cubicBezTo>
                    <a:pt x="0" y="175"/>
                    <a:pt x="0" y="175"/>
                    <a:pt x="0" y="175"/>
                  </a:cubicBezTo>
                  <a:cubicBezTo>
                    <a:pt x="0" y="183"/>
                    <a:pt x="0" y="183"/>
                    <a:pt x="0" y="183"/>
                  </a:cubicBezTo>
                  <a:lnTo>
                    <a:pt x="0" y="192"/>
                  </a:lnTo>
                  <a:lnTo>
                    <a:pt x="0" y="200"/>
                  </a:lnTo>
                  <a:lnTo>
                    <a:pt x="0" y="209"/>
                  </a:lnTo>
                  <a:lnTo>
                    <a:pt x="0" y="217"/>
                  </a:lnTo>
                  <a:lnTo>
                    <a:pt x="8" y="225"/>
                  </a:lnTo>
                  <a:cubicBezTo>
                    <a:pt x="8" y="234"/>
                    <a:pt x="8" y="234"/>
                    <a:pt x="8" y="242"/>
                  </a:cubicBezTo>
                  <a:lnTo>
                    <a:pt x="8" y="250"/>
                  </a:lnTo>
                  <a:cubicBezTo>
                    <a:pt x="8" y="259"/>
                    <a:pt x="17" y="259"/>
                    <a:pt x="17" y="259"/>
                  </a:cubicBezTo>
                  <a:cubicBezTo>
                    <a:pt x="34" y="259"/>
                    <a:pt x="34" y="259"/>
                    <a:pt x="34" y="259"/>
                  </a:cubicBezTo>
                  <a:cubicBezTo>
                    <a:pt x="42" y="259"/>
                    <a:pt x="42" y="250"/>
                    <a:pt x="42" y="250"/>
                  </a:cubicBezTo>
                  <a:cubicBezTo>
                    <a:pt x="42" y="242"/>
                    <a:pt x="42" y="242"/>
                    <a:pt x="42" y="234"/>
                  </a:cubicBezTo>
                  <a:lnTo>
                    <a:pt x="42" y="225"/>
                  </a:lnTo>
                  <a:cubicBezTo>
                    <a:pt x="42" y="217"/>
                    <a:pt x="42" y="217"/>
                    <a:pt x="42" y="209"/>
                  </a:cubicBezTo>
                  <a:lnTo>
                    <a:pt x="42" y="200"/>
                  </a:lnTo>
                  <a:cubicBezTo>
                    <a:pt x="42" y="192"/>
                    <a:pt x="42" y="192"/>
                    <a:pt x="42" y="192"/>
                  </a:cubicBezTo>
                  <a:lnTo>
                    <a:pt x="42" y="183"/>
                  </a:lnTo>
                  <a:lnTo>
                    <a:pt x="42" y="175"/>
                  </a:lnTo>
                  <a:cubicBezTo>
                    <a:pt x="42" y="167"/>
                    <a:pt x="42" y="167"/>
                    <a:pt x="42" y="167"/>
                  </a:cubicBezTo>
                  <a:lnTo>
                    <a:pt x="42" y="159"/>
                  </a:lnTo>
                  <a:cubicBezTo>
                    <a:pt x="42" y="150"/>
                    <a:pt x="42" y="150"/>
                    <a:pt x="42" y="150"/>
                  </a:cubicBezTo>
                  <a:lnTo>
                    <a:pt x="42" y="142"/>
                  </a:lnTo>
                  <a:lnTo>
                    <a:pt x="42" y="133"/>
                  </a:lnTo>
                  <a:cubicBezTo>
                    <a:pt x="42" y="125"/>
                    <a:pt x="42" y="125"/>
                    <a:pt x="42" y="125"/>
                  </a:cubicBezTo>
                  <a:cubicBezTo>
                    <a:pt x="50" y="117"/>
                    <a:pt x="50" y="108"/>
                    <a:pt x="50" y="100"/>
                  </a:cubicBezTo>
                  <a:lnTo>
                    <a:pt x="50" y="92"/>
                  </a:lnTo>
                  <a:cubicBezTo>
                    <a:pt x="50" y="83"/>
                    <a:pt x="50" y="83"/>
                    <a:pt x="58" y="75"/>
                  </a:cubicBezTo>
                  <a:cubicBezTo>
                    <a:pt x="58" y="75"/>
                    <a:pt x="58" y="66"/>
                    <a:pt x="58" y="58"/>
                  </a:cubicBezTo>
                  <a:lnTo>
                    <a:pt x="58" y="50"/>
                  </a:lnTo>
                  <a:cubicBezTo>
                    <a:pt x="67" y="41"/>
                    <a:pt x="67" y="41"/>
                    <a:pt x="67" y="41"/>
                  </a:cubicBezTo>
                  <a:cubicBezTo>
                    <a:pt x="67" y="33"/>
                    <a:pt x="67" y="33"/>
                    <a:pt x="67" y="33"/>
                  </a:cubicBezTo>
                  <a:lnTo>
                    <a:pt x="67" y="25"/>
                  </a:lnTo>
                  <a:lnTo>
                    <a:pt x="75" y="16"/>
                  </a:lnTo>
                  <a:cubicBezTo>
                    <a:pt x="75" y="16"/>
                    <a:pt x="67" y="16"/>
                    <a:pt x="67" y="8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17" y="0"/>
                    <a:pt x="17" y="0"/>
                    <a:pt x="17" y="8"/>
                  </a:cubicBezTo>
                  <a:close/>
                  <a:moveTo>
                    <a:pt x="17" y="8"/>
                  </a:move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71" name="Freeform 503">
              <a:extLst>
                <a:ext uri="{FF2B5EF4-FFF2-40B4-BE49-F238E27FC236}">
                  <a16:creationId xmlns:a16="http://schemas.microsoft.com/office/drawing/2014/main" id="{83649407-8832-480C-875E-02F72C795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5888" y="5216524"/>
              <a:ext cx="142875" cy="304800"/>
            </a:xfrm>
            <a:custGeom>
              <a:avLst/>
              <a:gdLst>
                <a:gd name="T0" fmla="*/ 76 w 395"/>
                <a:gd name="T1" fmla="*/ 836 h 845"/>
                <a:gd name="T2" fmla="*/ 126 w 395"/>
                <a:gd name="T3" fmla="*/ 844 h 845"/>
                <a:gd name="T4" fmla="*/ 218 w 395"/>
                <a:gd name="T5" fmla="*/ 786 h 845"/>
                <a:gd name="T6" fmla="*/ 226 w 395"/>
                <a:gd name="T7" fmla="*/ 761 h 845"/>
                <a:gd name="T8" fmla="*/ 327 w 395"/>
                <a:gd name="T9" fmla="*/ 301 h 845"/>
                <a:gd name="T10" fmla="*/ 368 w 395"/>
                <a:gd name="T11" fmla="*/ 134 h 845"/>
                <a:gd name="T12" fmla="*/ 394 w 395"/>
                <a:gd name="T13" fmla="*/ 25 h 845"/>
                <a:gd name="T14" fmla="*/ 377 w 395"/>
                <a:gd name="T15" fmla="*/ 0 h 845"/>
                <a:gd name="T16" fmla="*/ 360 w 395"/>
                <a:gd name="T17" fmla="*/ 8 h 845"/>
                <a:gd name="T18" fmla="*/ 310 w 395"/>
                <a:gd name="T19" fmla="*/ 117 h 845"/>
                <a:gd name="T20" fmla="*/ 235 w 395"/>
                <a:gd name="T21" fmla="*/ 267 h 845"/>
                <a:gd name="T22" fmla="*/ 26 w 395"/>
                <a:gd name="T23" fmla="*/ 694 h 845"/>
                <a:gd name="T24" fmla="*/ 76 w 395"/>
                <a:gd name="T25" fmla="*/ 836 h 845"/>
                <a:gd name="T26" fmla="*/ 126 w 395"/>
                <a:gd name="T27" fmla="*/ 686 h 845"/>
                <a:gd name="T28" fmla="*/ 176 w 395"/>
                <a:gd name="T29" fmla="*/ 736 h 845"/>
                <a:gd name="T30" fmla="*/ 126 w 395"/>
                <a:gd name="T31" fmla="*/ 786 h 845"/>
                <a:gd name="T32" fmla="*/ 76 w 395"/>
                <a:gd name="T33" fmla="*/ 736 h 845"/>
                <a:gd name="T34" fmla="*/ 126 w 395"/>
                <a:gd name="T35" fmla="*/ 686 h 845"/>
                <a:gd name="T36" fmla="*/ 126 w 395"/>
                <a:gd name="T37" fmla="*/ 686 h 845"/>
                <a:gd name="T38" fmla="*/ 126 w 395"/>
                <a:gd name="T39" fmla="*/ 686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95" h="845">
                  <a:moveTo>
                    <a:pt x="76" y="836"/>
                  </a:moveTo>
                  <a:cubicBezTo>
                    <a:pt x="93" y="844"/>
                    <a:pt x="109" y="844"/>
                    <a:pt x="126" y="844"/>
                  </a:cubicBezTo>
                  <a:cubicBezTo>
                    <a:pt x="159" y="844"/>
                    <a:pt x="201" y="819"/>
                    <a:pt x="218" y="786"/>
                  </a:cubicBezTo>
                  <a:cubicBezTo>
                    <a:pt x="218" y="777"/>
                    <a:pt x="218" y="769"/>
                    <a:pt x="226" y="761"/>
                  </a:cubicBezTo>
                  <a:cubicBezTo>
                    <a:pt x="327" y="301"/>
                    <a:pt x="327" y="301"/>
                    <a:pt x="327" y="301"/>
                  </a:cubicBezTo>
                  <a:cubicBezTo>
                    <a:pt x="368" y="134"/>
                    <a:pt x="368" y="134"/>
                    <a:pt x="368" y="134"/>
                  </a:cubicBezTo>
                  <a:cubicBezTo>
                    <a:pt x="394" y="25"/>
                    <a:pt x="394" y="25"/>
                    <a:pt x="394" y="25"/>
                  </a:cubicBezTo>
                  <a:cubicBezTo>
                    <a:pt x="394" y="8"/>
                    <a:pt x="385" y="0"/>
                    <a:pt x="377" y="0"/>
                  </a:cubicBezTo>
                  <a:cubicBezTo>
                    <a:pt x="368" y="0"/>
                    <a:pt x="368" y="0"/>
                    <a:pt x="360" y="8"/>
                  </a:cubicBezTo>
                  <a:cubicBezTo>
                    <a:pt x="310" y="117"/>
                    <a:pt x="310" y="117"/>
                    <a:pt x="310" y="117"/>
                  </a:cubicBezTo>
                  <a:cubicBezTo>
                    <a:pt x="235" y="267"/>
                    <a:pt x="235" y="267"/>
                    <a:pt x="235" y="267"/>
                  </a:cubicBezTo>
                  <a:cubicBezTo>
                    <a:pt x="26" y="694"/>
                    <a:pt x="26" y="694"/>
                    <a:pt x="26" y="694"/>
                  </a:cubicBezTo>
                  <a:cubicBezTo>
                    <a:pt x="0" y="744"/>
                    <a:pt x="26" y="811"/>
                    <a:pt x="76" y="836"/>
                  </a:cubicBezTo>
                  <a:close/>
                  <a:moveTo>
                    <a:pt x="126" y="686"/>
                  </a:moveTo>
                  <a:cubicBezTo>
                    <a:pt x="151" y="686"/>
                    <a:pt x="176" y="711"/>
                    <a:pt x="176" y="736"/>
                  </a:cubicBezTo>
                  <a:cubicBezTo>
                    <a:pt x="176" y="769"/>
                    <a:pt x="151" y="786"/>
                    <a:pt x="126" y="786"/>
                  </a:cubicBezTo>
                  <a:cubicBezTo>
                    <a:pt x="101" y="786"/>
                    <a:pt x="76" y="769"/>
                    <a:pt x="76" y="736"/>
                  </a:cubicBezTo>
                  <a:cubicBezTo>
                    <a:pt x="76" y="711"/>
                    <a:pt x="101" y="686"/>
                    <a:pt x="126" y="686"/>
                  </a:cubicBezTo>
                  <a:close/>
                  <a:moveTo>
                    <a:pt x="126" y="686"/>
                  </a:moveTo>
                  <a:lnTo>
                    <a:pt x="126" y="68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</p:grpSp>
      <p:grpSp>
        <p:nvGrpSpPr>
          <p:cNvPr id="72" name="Group 4688">
            <a:extLst>
              <a:ext uri="{FF2B5EF4-FFF2-40B4-BE49-F238E27FC236}">
                <a16:creationId xmlns:a16="http://schemas.microsoft.com/office/drawing/2014/main" id="{CC6797C6-0718-4AA7-945D-A54EC4F6FBF7}"/>
              </a:ext>
            </a:extLst>
          </p:cNvPr>
          <p:cNvGrpSpPr>
            <a:grpSpLocks/>
          </p:cNvGrpSpPr>
          <p:nvPr/>
        </p:nvGrpSpPr>
        <p:grpSpPr bwMode="auto">
          <a:xfrm>
            <a:off x="3564442" y="3913028"/>
            <a:ext cx="817537" cy="777032"/>
            <a:chOff x="1835150" y="2800349"/>
            <a:chExt cx="382588" cy="363538"/>
          </a:xfrm>
          <a:solidFill>
            <a:schemeClr val="bg1"/>
          </a:solidFill>
        </p:grpSpPr>
        <p:sp>
          <p:nvSpPr>
            <p:cNvPr id="73" name="Freeform 291">
              <a:extLst>
                <a:ext uri="{FF2B5EF4-FFF2-40B4-BE49-F238E27FC236}">
                  <a16:creationId xmlns:a16="http://schemas.microsoft.com/office/drawing/2014/main" id="{9058FFA1-8996-4041-95C7-79E909AA4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8488" y="3140074"/>
              <a:ext cx="271462" cy="23813"/>
            </a:xfrm>
            <a:custGeom>
              <a:avLst/>
              <a:gdLst>
                <a:gd name="T0" fmla="*/ 41 w 753"/>
                <a:gd name="T1" fmla="*/ 42 h 68"/>
                <a:gd name="T2" fmla="*/ 192 w 753"/>
                <a:gd name="T3" fmla="*/ 42 h 68"/>
                <a:gd name="T4" fmla="*/ 217 w 753"/>
                <a:gd name="T5" fmla="*/ 67 h 68"/>
                <a:gd name="T6" fmla="*/ 543 w 753"/>
                <a:gd name="T7" fmla="*/ 67 h 68"/>
                <a:gd name="T8" fmla="*/ 568 w 753"/>
                <a:gd name="T9" fmla="*/ 42 h 68"/>
                <a:gd name="T10" fmla="*/ 710 w 753"/>
                <a:gd name="T11" fmla="*/ 42 h 68"/>
                <a:gd name="T12" fmla="*/ 752 w 753"/>
                <a:gd name="T13" fmla="*/ 0 h 68"/>
                <a:gd name="T14" fmla="*/ 0 w 753"/>
                <a:gd name="T15" fmla="*/ 0 h 68"/>
                <a:gd name="T16" fmla="*/ 41 w 753"/>
                <a:gd name="T17" fmla="*/ 42 h 68"/>
                <a:gd name="T18" fmla="*/ 41 w 753"/>
                <a:gd name="T19" fmla="*/ 42 h 68"/>
                <a:gd name="T20" fmla="*/ 41 w 753"/>
                <a:gd name="T21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3" h="68">
                  <a:moveTo>
                    <a:pt x="41" y="42"/>
                  </a:moveTo>
                  <a:cubicBezTo>
                    <a:pt x="192" y="42"/>
                    <a:pt x="192" y="42"/>
                    <a:pt x="192" y="42"/>
                  </a:cubicBezTo>
                  <a:cubicBezTo>
                    <a:pt x="192" y="50"/>
                    <a:pt x="200" y="67"/>
                    <a:pt x="217" y="67"/>
                  </a:cubicBezTo>
                  <a:cubicBezTo>
                    <a:pt x="543" y="67"/>
                    <a:pt x="543" y="67"/>
                    <a:pt x="543" y="67"/>
                  </a:cubicBezTo>
                  <a:cubicBezTo>
                    <a:pt x="552" y="67"/>
                    <a:pt x="568" y="50"/>
                    <a:pt x="568" y="42"/>
                  </a:cubicBezTo>
                  <a:cubicBezTo>
                    <a:pt x="710" y="42"/>
                    <a:pt x="710" y="42"/>
                    <a:pt x="710" y="42"/>
                  </a:cubicBezTo>
                  <a:cubicBezTo>
                    <a:pt x="735" y="42"/>
                    <a:pt x="752" y="17"/>
                    <a:pt x="75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"/>
                    <a:pt x="16" y="42"/>
                    <a:pt x="41" y="42"/>
                  </a:cubicBezTo>
                  <a:close/>
                  <a:moveTo>
                    <a:pt x="41" y="42"/>
                  </a:moveTo>
                  <a:lnTo>
                    <a:pt x="41" y="42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74" name="Freeform 292">
              <a:extLst>
                <a:ext uri="{FF2B5EF4-FFF2-40B4-BE49-F238E27FC236}">
                  <a16:creationId xmlns:a16="http://schemas.microsoft.com/office/drawing/2014/main" id="{7F3BD3CD-E371-4674-BEF7-9DD8C7157B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5150" y="2955924"/>
              <a:ext cx="382588" cy="174625"/>
            </a:xfrm>
            <a:custGeom>
              <a:avLst/>
              <a:gdLst>
                <a:gd name="T0" fmla="*/ 1020 w 1062"/>
                <a:gd name="T1" fmla="*/ 100 h 486"/>
                <a:gd name="T2" fmla="*/ 894 w 1062"/>
                <a:gd name="T3" fmla="*/ 75 h 486"/>
                <a:gd name="T4" fmla="*/ 894 w 1062"/>
                <a:gd name="T5" fmla="*/ 0 h 486"/>
                <a:gd name="T6" fmla="*/ 0 w 1062"/>
                <a:gd name="T7" fmla="*/ 0 h 486"/>
                <a:gd name="T8" fmla="*/ 267 w 1062"/>
                <a:gd name="T9" fmla="*/ 485 h 486"/>
                <a:gd name="T10" fmla="*/ 627 w 1062"/>
                <a:gd name="T11" fmla="*/ 485 h 486"/>
                <a:gd name="T12" fmla="*/ 819 w 1062"/>
                <a:gd name="T13" fmla="*/ 351 h 486"/>
                <a:gd name="T14" fmla="*/ 1061 w 1062"/>
                <a:gd name="T15" fmla="*/ 192 h 486"/>
                <a:gd name="T16" fmla="*/ 1020 w 1062"/>
                <a:gd name="T17" fmla="*/ 100 h 486"/>
                <a:gd name="T18" fmla="*/ 861 w 1062"/>
                <a:gd name="T19" fmla="*/ 284 h 486"/>
                <a:gd name="T20" fmla="*/ 894 w 1062"/>
                <a:gd name="T21" fmla="*/ 142 h 486"/>
                <a:gd name="T22" fmla="*/ 978 w 1062"/>
                <a:gd name="T23" fmla="*/ 151 h 486"/>
                <a:gd name="T24" fmla="*/ 995 w 1062"/>
                <a:gd name="T25" fmla="*/ 192 h 486"/>
                <a:gd name="T26" fmla="*/ 861 w 1062"/>
                <a:gd name="T27" fmla="*/ 284 h 486"/>
                <a:gd name="T28" fmla="*/ 861 w 1062"/>
                <a:gd name="T29" fmla="*/ 284 h 486"/>
                <a:gd name="T30" fmla="*/ 861 w 1062"/>
                <a:gd name="T31" fmla="*/ 284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62" h="486">
                  <a:moveTo>
                    <a:pt x="1020" y="100"/>
                  </a:moveTo>
                  <a:cubicBezTo>
                    <a:pt x="986" y="67"/>
                    <a:pt x="928" y="67"/>
                    <a:pt x="894" y="75"/>
                  </a:cubicBezTo>
                  <a:cubicBezTo>
                    <a:pt x="894" y="50"/>
                    <a:pt x="894" y="25"/>
                    <a:pt x="89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43"/>
                    <a:pt x="42" y="418"/>
                    <a:pt x="267" y="485"/>
                  </a:cubicBezTo>
                  <a:cubicBezTo>
                    <a:pt x="627" y="485"/>
                    <a:pt x="627" y="485"/>
                    <a:pt x="627" y="485"/>
                  </a:cubicBezTo>
                  <a:cubicBezTo>
                    <a:pt x="719" y="452"/>
                    <a:pt x="786" y="410"/>
                    <a:pt x="819" y="351"/>
                  </a:cubicBezTo>
                  <a:cubicBezTo>
                    <a:pt x="911" y="351"/>
                    <a:pt x="1053" y="318"/>
                    <a:pt x="1061" y="192"/>
                  </a:cubicBezTo>
                  <a:cubicBezTo>
                    <a:pt x="1061" y="142"/>
                    <a:pt x="1036" y="117"/>
                    <a:pt x="1020" y="100"/>
                  </a:cubicBezTo>
                  <a:close/>
                  <a:moveTo>
                    <a:pt x="861" y="284"/>
                  </a:moveTo>
                  <a:cubicBezTo>
                    <a:pt x="878" y="243"/>
                    <a:pt x="886" y="192"/>
                    <a:pt x="894" y="142"/>
                  </a:cubicBezTo>
                  <a:cubicBezTo>
                    <a:pt x="919" y="134"/>
                    <a:pt x="961" y="134"/>
                    <a:pt x="978" y="151"/>
                  </a:cubicBezTo>
                  <a:cubicBezTo>
                    <a:pt x="978" y="151"/>
                    <a:pt x="995" y="159"/>
                    <a:pt x="995" y="192"/>
                  </a:cubicBezTo>
                  <a:cubicBezTo>
                    <a:pt x="986" y="259"/>
                    <a:pt x="911" y="276"/>
                    <a:pt x="861" y="284"/>
                  </a:cubicBezTo>
                  <a:close/>
                  <a:moveTo>
                    <a:pt x="861" y="284"/>
                  </a:moveTo>
                  <a:lnTo>
                    <a:pt x="861" y="28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75" name="Freeform 293">
              <a:extLst>
                <a:ext uri="{FF2B5EF4-FFF2-40B4-BE49-F238E27FC236}">
                  <a16:creationId xmlns:a16="http://schemas.microsoft.com/office/drawing/2014/main" id="{C6C77BB8-49E5-4F4C-BEEC-E2466268D8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6113" y="2800349"/>
              <a:ext cx="112712" cy="144463"/>
            </a:xfrm>
            <a:custGeom>
              <a:avLst/>
              <a:gdLst>
                <a:gd name="T0" fmla="*/ 142 w 311"/>
                <a:gd name="T1" fmla="*/ 401 h 402"/>
                <a:gd name="T2" fmla="*/ 234 w 311"/>
                <a:gd name="T3" fmla="*/ 243 h 402"/>
                <a:gd name="T4" fmla="*/ 268 w 311"/>
                <a:gd name="T5" fmla="*/ 0 h 402"/>
                <a:gd name="T6" fmla="*/ 159 w 311"/>
                <a:gd name="T7" fmla="*/ 276 h 402"/>
                <a:gd name="T8" fmla="*/ 142 w 311"/>
                <a:gd name="T9" fmla="*/ 401 h 402"/>
                <a:gd name="T10" fmla="*/ 142 w 311"/>
                <a:gd name="T11" fmla="*/ 401 h 402"/>
                <a:gd name="T12" fmla="*/ 142 w 311"/>
                <a:gd name="T13" fmla="*/ 401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1" h="402">
                  <a:moveTo>
                    <a:pt x="142" y="401"/>
                  </a:moveTo>
                  <a:cubicBezTo>
                    <a:pt x="142" y="401"/>
                    <a:pt x="310" y="385"/>
                    <a:pt x="234" y="243"/>
                  </a:cubicBezTo>
                  <a:cubicBezTo>
                    <a:pt x="168" y="126"/>
                    <a:pt x="184" y="59"/>
                    <a:pt x="268" y="0"/>
                  </a:cubicBezTo>
                  <a:cubicBezTo>
                    <a:pt x="268" y="0"/>
                    <a:pt x="0" y="67"/>
                    <a:pt x="159" y="276"/>
                  </a:cubicBezTo>
                  <a:cubicBezTo>
                    <a:pt x="209" y="360"/>
                    <a:pt x="142" y="401"/>
                    <a:pt x="142" y="401"/>
                  </a:cubicBezTo>
                  <a:close/>
                  <a:moveTo>
                    <a:pt x="142" y="401"/>
                  </a:moveTo>
                  <a:lnTo>
                    <a:pt x="142" y="40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76" name="Freeform 294">
              <a:extLst>
                <a:ext uri="{FF2B5EF4-FFF2-40B4-BE49-F238E27FC236}">
                  <a16:creationId xmlns:a16="http://schemas.microsoft.com/office/drawing/2014/main" id="{FAD7492D-AA97-465B-86FD-C6BBAF574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3425" y="2867024"/>
              <a:ext cx="53975" cy="73025"/>
            </a:xfrm>
            <a:custGeom>
              <a:avLst/>
              <a:gdLst>
                <a:gd name="T0" fmla="*/ 17 w 151"/>
                <a:gd name="T1" fmla="*/ 201 h 202"/>
                <a:gd name="T2" fmla="*/ 75 w 151"/>
                <a:gd name="T3" fmla="*/ 67 h 202"/>
                <a:gd name="T4" fmla="*/ 84 w 151"/>
                <a:gd name="T5" fmla="*/ 0 h 202"/>
                <a:gd name="T6" fmla="*/ 33 w 151"/>
                <a:gd name="T7" fmla="*/ 75 h 202"/>
                <a:gd name="T8" fmla="*/ 17 w 151"/>
                <a:gd name="T9" fmla="*/ 201 h 202"/>
                <a:gd name="T10" fmla="*/ 17 w 151"/>
                <a:gd name="T11" fmla="*/ 201 h 202"/>
                <a:gd name="T12" fmla="*/ 17 w 151"/>
                <a:gd name="T13" fmla="*/ 201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" h="202">
                  <a:moveTo>
                    <a:pt x="17" y="201"/>
                  </a:moveTo>
                  <a:cubicBezTo>
                    <a:pt x="17" y="201"/>
                    <a:pt x="150" y="176"/>
                    <a:pt x="75" y="67"/>
                  </a:cubicBezTo>
                  <a:cubicBezTo>
                    <a:pt x="50" y="17"/>
                    <a:pt x="84" y="0"/>
                    <a:pt x="84" y="0"/>
                  </a:cubicBezTo>
                  <a:cubicBezTo>
                    <a:pt x="84" y="0"/>
                    <a:pt x="0" y="0"/>
                    <a:pt x="33" y="75"/>
                  </a:cubicBezTo>
                  <a:cubicBezTo>
                    <a:pt x="67" y="142"/>
                    <a:pt x="58" y="176"/>
                    <a:pt x="17" y="201"/>
                  </a:cubicBezTo>
                  <a:close/>
                  <a:moveTo>
                    <a:pt x="17" y="201"/>
                  </a:moveTo>
                  <a:lnTo>
                    <a:pt x="17" y="20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</p:grpSp>
      <p:sp>
        <p:nvSpPr>
          <p:cNvPr id="79" name="Freeform 107">
            <a:extLst>
              <a:ext uri="{FF2B5EF4-FFF2-40B4-BE49-F238E27FC236}">
                <a16:creationId xmlns:a16="http://schemas.microsoft.com/office/drawing/2014/main" id="{36F1F99B-801D-4448-B28D-8D73B8B86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52575" y="3767679"/>
            <a:ext cx="831106" cy="1000576"/>
          </a:xfrm>
          <a:custGeom>
            <a:avLst/>
            <a:gdLst>
              <a:gd name="T0" fmla="*/ 710 w 736"/>
              <a:gd name="T1" fmla="*/ 435 h 888"/>
              <a:gd name="T2" fmla="*/ 117 w 736"/>
              <a:gd name="T3" fmla="*/ 435 h 888"/>
              <a:gd name="T4" fmla="*/ 133 w 736"/>
              <a:gd name="T5" fmla="*/ 419 h 888"/>
              <a:gd name="T6" fmla="*/ 610 w 736"/>
              <a:gd name="T7" fmla="*/ 134 h 888"/>
              <a:gd name="T8" fmla="*/ 618 w 736"/>
              <a:gd name="T9" fmla="*/ 92 h 888"/>
              <a:gd name="T10" fmla="*/ 593 w 736"/>
              <a:gd name="T11" fmla="*/ 26 h 888"/>
              <a:gd name="T12" fmla="*/ 551 w 736"/>
              <a:gd name="T13" fmla="*/ 9 h 888"/>
              <a:gd name="T14" fmla="*/ 16 w 736"/>
              <a:gd name="T15" fmla="*/ 335 h 888"/>
              <a:gd name="T16" fmla="*/ 8 w 736"/>
              <a:gd name="T17" fmla="*/ 377 h 888"/>
              <a:gd name="T18" fmla="*/ 58 w 736"/>
              <a:gd name="T19" fmla="*/ 435 h 888"/>
              <a:gd name="T20" fmla="*/ 58 w 736"/>
              <a:gd name="T21" fmla="*/ 862 h 888"/>
              <a:gd name="T22" fmla="*/ 83 w 736"/>
              <a:gd name="T23" fmla="*/ 887 h 888"/>
              <a:gd name="T24" fmla="*/ 710 w 736"/>
              <a:gd name="T25" fmla="*/ 887 h 888"/>
              <a:gd name="T26" fmla="*/ 735 w 736"/>
              <a:gd name="T27" fmla="*/ 862 h 888"/>
              <a:gd name="T28" fmla="*/ 735 w 736"/>
              <a:gd name="T29" fmla="*/ 460 h 888"/>
              <a:gd name="T30" fmla="*/ 710 w 736"/>
              <a:gd name="T31" fmla="*/ 435 h 888"/>
              <a:gd name="T32" fmla="*/ 501 w 736"/>
              <a:gd name="T33" fmla="*/ 452 h 888"/>
              <a:gd name="T34" fmla="*/ 418 w 736"/>
              <a:gd name="T35" fmla="*/ 536 h 888"/>
              <a:gd name="T36" fmla="*/ 300 w 736"/>
              <a:gd name="T37" fmla="*/ 536 h 888"/>
              <a:gd name="T38" fmla="*/ 393 w 736"/>
              <a:gd name="T39" fmla="*/ 452 h 888"/>
              <a:gd name="T40" fmla="*/ 501 w 736"/>
              <a:gd name="T41" fmla="*/ 452 h 888"/>
              <a:gd name="T42" fmla="*/ 468 w 736"/>
              <a:gd name="T43" fmla="*/ 92 h 888"/>
              <a:gd name="T44" fmla="*/ 568 w 736"/>
              <a:gd name="T45" fmla="*/ 26 h 888"/>
              <a:gd name="T46" fmla="*/ 551 w 736"/>
              <a:gd name="T47" fmla="*/ 118 h 888"/>
              <a:gd name="T48" fmla="*/ 451 w 736"/>
              <a:gd name="T49" fmla="*/ 185 h 888"/>
              <a:gd name="T50" fmla="*/ 468 w 736"/>
              <a:gd name="T51" fmla="*/ 92 h 888"/>
              <a:gd name="T52" fmla="*/ 292 w 736"/>
              <a:gd name="T53" fmla="*/ 201 h 888"/>
              <a:gd name="T54" fmla="*/ 393 w 736"/>
              <a:gd name="T55" fmla="*/ 134 h 888"/>
              <a:gd name="T56" fmla="*/ 376 w 736"/>
              <a:gd name="T57" fmla="*/ 235 h 888"/>
              <a:gd name="T58" fmla="*/ 267 w 736"/>
              <a:gd name="T59" fmla="*/ 293 h 888"/>
              <a:gd name="T60" fmla="*/ 292 w 736"/>
              <a:gd name="T61" fmla="*/ 201 h 888"/>
              <a:gd name="T62" fmla="*/ 83 w 736"/>
              <a:gd name="T63" fmla="*/ 410 h 888"/>
              <a:gd name="T64" fmla="*/ 100 w 736"/>
              <a:gd name="T65" fmla="*/ 318 h 888"/>
              <a:gd name="T66" fmla="*/ 200 w 736"/>
              <a:gd name="T67" fmla="*/ 251 h 888"/>
              <a:gd name="T68" fmla="*/ 184 w 736"/>
              <a:gd name="T69" fmla="*/ 343 h 888"/>
              <a:gd name="T70" fmla="*/ 83 w 736"/>
              <a:gd name="T71" fmla="*/ 410 h 888"/>
              <a:gd name="T72" fmla="*/ 192 w 736"/>
              <a:gd name="T73" fmla="*/ 452 h 888"/>
              <a:gd name="T74" fmla="*/ 300 w 736"/>
              <a:gd name="T75" fmla="*/ 452 h 888"/>
              <a:gd name="T76" fmla="*/ 217 w 736"/>
              <a:gd name="T77" fmla="*/ 536 h 888"/>
              <a:gd name="T78" fmla="*/ 108 w 736"/>
              <a:gd name="T79" fmla="*/ 536 h 888"/>
              <a:gd name="T80" fmla="*/ 192 w 736"/>
              <a:gd name="T81" fmla="*/ 452 h 888"/>
              <a:gd name="T82" fmla="*/ 694 w 736"/>
              <a:gd name="T83" fmla="*/ 853 h 888"/>
              <a:gd name="T84" fmla="*/ 108 w 736"/>
              <a:gd name="T85" fmla="*/ 853 h 888"/>
              <a:gd name="T86" fmla="*/ 108 w 736"/>
              <a:gd name="T87" fmla="*/ 586 h 888"/>
              <a:gd name="T88" fmla="*/ 694 w 736"/>
              <a:gd name="T89" fmla="*/ 586 h 888"/>
              <a:gd name="T90" fmla="*/ 694 w 736"/>
              <a:gd name="T91" fmla="*/ 853 h 888"/>
              <a:gd name="T92" fmla="*/ 618 w 736"/>
              <a:gd name="T93" fmla="*/ 536 h 888"/>
              <a:gd name="T94" fmla="*/ 501 w 736"/>
              <a:gd name="T95" fmla="*/ 536 h 888"/>
              <a:gd name="T96" fmla="*/ 585 w 736"/>
              <a:gd name="T97" fmla="*/ 452 h 888"/>
              <a:gd name="T98" fmla="*/ 702 w 736"/>
              <a:gd name="T99" fmla="*/ 452 h 888"/>
              <a:gd name="T100" fmla="*/ 618 w 736"/>
              <a:gd name="T101" fmla="*/ 536 h 888"/>
              <a:gd name="T102" fmla="*/ 618 w 736"/>
              <a:gd name="T103" fmla="*/ 536 h 888"/>
              <a:gd name="T104" fmla="*/ 618 w 736"/>
              <a:gd name="T105" fmla="*/ 536 h 8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6" h="888">
                <a:moveTo>
                  <a:pt x="710" y="435"/>
                </a:moveTo>
                <a:cubicBezTo>
                  <a:pt x="117" y="435"/>
                  <a:pt x="117" y="435"/>
                  <a:pt x="117" y="435"/>
                </a:cubicBezTo>
                <a:cubicBezTo>
                  <a:pt x="133" y="419"/>
                  <a:pt x="133" y="419"/>
                  <a:pt x="133" y="419"/>
                </a:cubicBezTo>
                <a:cubicBezTo>
                  <a:pt x="284" y="335"/>
                  <a:pt x="610" y="134"/>
                  <a:pt x="610" y="134"/>
                </a:cubicBezTo>
                <a:cubicBezTo>
                  <a:pt x="627" y="126"/>
                  <a:pt x="627" y="109"/>
                  <a:pt x="618" y="92"/>
                </a:cubicBezTo>
                <a:cubicBezTo>
                  <a:pt x="593" y="26"/>
                  <a:pt x="593" y="26"/>
                  <a:pt x="593" y="26"/>
                </a:cubicBezTo>
                <a:cubicBezTo>
                  <a:pt x="585" y="9"/>
                  <a:pt x="568" y="0"/>
                  <a:pt x="551" y="9"/>
                </a:cubicBezTo>
                <a:cubicBezTo>
                  <a:pt x="16" y="335"/>
                  <a:pt x="16" y="335"/>
                  <a:pt x="16" y="335"/>
                </a:cubicBezTo>
                <a:cubicBezTo>
                  <a:pt x="8" y="343"/>
                  <a:pt x="0" y="360"/>
                  <a:pt x="8" y="377"/>
                </a:cubicBezTo>
                <a:cubicBezTo>
                  <a:pt x="58" y="435"/>
                  <a:pt x="58" y="435"/>
                  <a:pt x="58" y="435"/>
                </a:cubicBezTo>
                <a:cubicBezTo>
                  <a:pt x="58" y="862"/>
                  <a:pt x="58" y="862"/>
                  <a:pt x="58" y="862"/>
                </a:cubicBezTo>
                <a:cubicBezTo>
                  <a:pt x="58" y="878"/>
                  <a:pt x="75" y="887"/>
                  <a:pt x="83" y="887"/>
                </a:cubicBezTo>
                <a:cubicBezTo>
                  <a:pt x="710" y="887"/>
                  <a:pt x="710" y="887"/>
                  <a:pt x="710" y="887"/>
                </a:cubicBezTo>
                <a:cubicBezTo>
                  <a:pt x="727" y="887"/>
                  <a:pt x="735" y="878"/>
                  <a:pt x="735" y="862"/>
                </a:cubicBezTo>
                <a:cubicBezTo>
                  <a:pt x="735" y="460"/>
                  <a:pt x="735" y="460"/>
                  <a:pt x="735" y="460"/>
                </a:cubicBezTo>
                <a:cubicBezTo>
                  <a:pt x="735" y="443"/>
                  <a:pt x="727" y="435"/>
                  <a:pt x="710" y="435"/>
                </a:cubicBezTo>
                <a:close/>
                <a:moveTo>
                  <a:pt x="501" y="452"/>
                </a:moveTo>
                <a:cubicBezTo>
                  <a:pt x="418" y="536"/>
                  <a:pt x="418" y="536"/>
                  <a:pt x="418" y="536"/>
                </a:cubicBezTo>
                <a:cubicBezTo>
                  <a:pt x="300" y="536"/>
                  <a:pt x="300" y="536"/>
                  <a:pt x="300" y="536"/>
                </a:cubicBezTo>
                <a:cubicBezTo>
                  <a:pt x="393" y="452"/>
                  <a:pt x="393" y="452"/>
                  <a:pt x="393" y="452"/>
                </a:cubicBezTo>
                <a:lnTo>
                  <a:pt x="501" y="452"/>
                </a:lnTo>
                <a:close/>
                <a:moveTo>
                  <a:pt x="468" y="92"/>
                </a:moveTo>
                <a:cubicBezTo>
                  <a:pt x="568" y="26"/>
                  <a:pt x="568" y="26"/>
                  <a:pt x="568" y="26"/>
                </a:cubicBezTo>
                <a:cubicBezTo>
                  <a:pt x="551" y="118"/>
                  <a:pt x="551" y="118"/>
                  <a:pt x="551" y="118"/>
                </a:cubicBezTo>
                <a:cubicBezTo>
                  <a:pt x="451" y="185"/>
                  <a:pt x="451" y="185"/>
                  <a:pt x="451" y="185"/>
                </a:cubicBezTo>
                <a:lnTo>
                  <a:pt x="468" y="92"/>
                </a:lnTo>
                <a:close/>
                <a:moveTo>
                  <a:pt x="292" y="201"/>
                </a:moveTo>
                <a:cubicBezTo>
                  <a:pt x="393" y="134"/>
                  <a:pt x="393" y="134"/>
                  <a:pt x="393" y="134"/>
                </a:cubicBezTo>
                <a:cubicBezTo>
                  <a:pt x="376" y="235"/>
                  <a:pt x="376" y="235"/>
                  <a:pt x="376" y="235"/>
                </a:cubicBezTo>
                <a:cubicBezTo>
                  <a:pt x="267" y="293"/>
                  <a:pt x="267" y="293"/>
                  <a:pt x="267" y="293"/>
                </a:cubicBezTo>
                <a:lnTo>
                  <a:pt x="292" y="201"/>
                </a:lnTo>
                <a:close/>
                <a:moveTo>
                  <a:pt x="83" y="410"/>
                </a:moveTo>
                <a:cubicBezTo>
                  <a:pt x="100" y="318"/>
                  <a:pt x="100" y="318"/>
                  <a:pt x="100" y="318"/>
                </a:cubicBezTo>
                <a:cubicBezTo>
                  <a:pt x="200" y="251"/>
                  <a:pt x="200" y="251"/>
                  <a:pt x="200" y="251"/>
                </a:cubicBezTo>
                <a:cubicBezTo>
                  <a:pt x="184" y="343"/>
                  <a:pt x="184" y="343"/>
                  <a:pt x="184" y="343"/>
                </a:cubicBezTo>
                <a:lnTo>
                  <a:pt x="83" y="410"/>
                </a:lnTo>
                <a:close/>
                <a:moveTo>
                  <a:pt x="192" y="452"/>
                </a:moveTo>
                <a:cubicBezTo>
                  <a:pt x="300" y="452"/>
                  <a:pt x="300" y="452"/>
                  <a:pt x="300" y="452"/>
                </a:cubicBezTo>
                <a:cubicBezTo>
                  <a:pt x="217" y="536"/>
                  <a:pt x="217" y="536"/>
                  <a:pt x="217" y="536"/>
                </a:cubicBezTo>
                <a:cubicBezTo>
                  <a:pt x="108" y="536"/>
                  <a:pt x="108" y="536"/>
                  <a:pt x="108" y="536"/>
                </a:cubicBezTo>
                <a:lnTo>
                  <a:pt x="192" y="452"/>
                </a:lnTo>
                <a:close/>
                <a:moveTo>
                  <a:pt x="694" y="853"/>
                </a:moveTo>
                <a:cubicBezTo>
                  <a:pt x="108" y="853"/>
                  <a:pt x="108" y="853"/>
                  <a:pt x="108" y="853"/>
                </a:cubicBezTo>
                <a:cubicBezTo>
                  <a:pt x="108" y="586"/>
                  <a:pt x="108" y="586"/>
                  <a:pt x="108" y="586"/>
                </a:cubicBezTo>
                <a:cubicBezTo>
                  <a:pt x="694" y="586"/>
                  <a:pt x="694" y="586"/>
                  <a:pt x="694" y="586"/>
                </a:cubicBezTo>
                <a:lnTo>
                  <a:pt x="694" y="853"/>
                </a:lnTo>
                <a:close/>
                <a:moveTo>
                  <a:pt x="618" y="536"/>
                </a:moveTo>
                <a:cubicBezTo>
                  <a:pt x="501" y="536"/>
                  <a:pt x="501" y="536"/>
                  <a:pt x="501" y="536"/>
                </a:cubicBezTo>
                <a:cubicBezTo>
                  <a:pt x="585" y="452"/>
                  <a:pt x="585" y="452"/>
                  <a:pt x="585" y="452"/>
                </a:cubicBezTo>
                <a:cubicBezTo>
                  <a:pt x="702" y="452"/>
                  <a:pt x="702" y="452"/>
                  <a:pt x="702" y="452"/>
                </a:cubicBezTo>
                <a:lnTo>
                  <a:pt x="618" y="536"/>
                </a:lnTo>
                <a:close/>
                <a:moveTo>
                  <a:pt x="618" y="536"/>
                </a:moveTo>
                <a:lnTo>
                  <a:pt x="618" y="5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lIns="243785" tIns="121892" rIns="243785" bIns="121892" anchor="ctr"/>
          <a:lstStyle/>
          <a:p>
            <a:pPr>
              <a:defRPr/>
            </a:pPr>
            <a:endParaRPr lang="en-US" dirty="0">
              <a:ea typeface="SimSun" charset="0"/>
            </a:endParaRPr>
          </a:p>
        </p:txBody>
      </p:sp>
      <p:sp>
        <p:nvSpPr>
          <p:cNvPr id="80" name="Freeform 298">
            <a:extLst>
              <a:ext uri="{FF2B5EF4-FFF2-40B4-BE49-F238E27FC236}">
                <a16:creationId xmlns:a16="http://schemas.microsoft.com/office/drawing/2014/main" id="{CFAA14DD-5137-4D1E-A381-C66EA0E1D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9016" y="8855146"/>
            <a:ext cx="496265" cy="496394"/>
          </a:xfrm>
          <a:custGeom>
            <a:avLst/>
            <a:gdLst>
              <a:gd name="T0" fmla="*/ 852 w 1606"/>
              <a:gd name="T1" fmla="*/ 0 h 1607"/>
              <a:gd name="T2" fmla="*/ 0 w 1606"/>
              <a:gd name="T3" fmla="*/ 753 h 1607"/>
              <a:gd name="T4" fmla="*/ 752 w 1606"/>
              <a:gd name="T5" fmla="*/ 1606 h 1607"/>
              <a:gd name="T6" fmla="*/ 1605 w 1606"/>
              <a:gd name="T7" fmla="*/ 853 h 1607"/>
              <a:gd name="T8" fmla="*/ 501 w 1606"/>
              <a:gd name="T9" fmla="*/ 176 h 1607"/>
              <a:gd name="T10" fmla="*/ 217 w 1606"/>
              <a:gd name="T11" fmla="*/ 427 h 1607"/>
              <a:gd name="T12" fmla="*/ 158 w 1606"/>
              <a:gd name="T13" fmla="*/ 535 h 1607"/>
              <a:gd name="T14" fmla="*/ 317 w 1606"/>
              <a:gd name="T15" fmla="*/ 753 h 1607"/>
              <a:gd name="T16" fmla="*/ 158 w 1606"/>
              <a:gd name="T17" fmla="*/ 535 h 1607"/>
              <a:gd name="T18" fmla="*/ 317 w 1606"/>
              <a:gd name="T19" fmla="*/ 853 h 1607"/>
              <a:gd name="T20" fmla="*/ 158 w 1606"/>
              <a:gd name="T21" fmla="*/ 1071 h 1607"/>
              <a:gd name="T22" fmla="*/ 217 w 1606"/>
              <a:gd name="T23" fmla="*/ 1179 h 1607"/>
              <a:gd name="T24" fmla="*/ 501 w 1606"/>
              <a:gd name="T25" fmla="*/ 1430 h 1607"/>
              <a:gd name="T26" fmla="*/ 752 w 1606"/>
              <a:gd name="T27" fmla="*/ 1497 h 1607"/>
              <a:gd name="T28" fmla="*/ 752 w 1606"/>
              <a:gd name="T29" fmla="*/ 1179 h 1607"/>
              <a:gd name="T30" fmla="*/ 752 w 1606"/>
              <a:gd name="T31" fmla="*/ 1071 h 1607"/>
              <a:gd name="T32" fmla="*/ 426 w 1606"/>
              <a:gd name="T33" fmla="*/ 853 h 1607"/>
              <a:gd name="T34" fmla="*/ 752 w 1606"/>
              <a:gd name="T35" fmla="*/ 1071 h 1607"/>
              <a:gd name="T36" fmla="*/ 426 w 1606"/>
              <a:gd name="T37" fmla="*/ 753 h 1607"/>
              <a:gd name="T38" fmla="*/ 752 w 1606"/>
              <a:gd name="T39" fmla="*/ 535 h 1607"/>
              <a:gd name="T40" fmla="*/ 752 w 1606"/>
              <a:gd name="T41" fmla="*/ 427 h 1607"/>
              <a:gd name="T42" fmla="*/ 752 w 1606"/>
              <a:gd name="T43" fmla="*/ 109 h 1607"/>
              <a:gd name="T44" fmla="*/ 1387 w 1606"/>
              <a:gd name="T45" fmla="*/ 427 h 1607"/>
              <a:gd name="T46" fmla="*/ 1103 w 1606"/>
              <a:gd name="T47" fmla="*/ 176 h 1607"/>
              <a:gd name="T48" fmla="*/ 852 w 1606"/>
              <a:gd name="T49" fmla="*/ 109 h 1607"/>
              <a:gd name="T50" fmla="*/ 852 w 1606"/>
              <a:gd name="T51" fmla="*/ 427 h 1607"/>
              <a:gd name="T52" fmla="*/ 852 w 1606"/>
              <a:gd name="T53" fmla="*/ 535 h 1607"/>
              <a:gd name="T54" fmla="*/ 1178 w 1606"/>
              <a:gd name="T55" fmla="*/ 753 h 1607"/>
              <a:gd name="T56" fmla="*/ 852 w 1606"/>
              <a:gd name="T57" fmla="*/ 535 h 1607"/>
              <a:gd name="T58" fmla="*/ 1178 w 1606"/>
              <a:gd name="T59" fmla="*/ 853 h 1607"/>
              <a:gd name="T60" fmla="*/ 852 w 1606"/>
              <a:gd name="T61" fmla="*/ 1071 h 1607"/>
              <a:gd name="T62" fmla="*/ 852 w 1606"/>
              <a:gd name="T63" fmla="*/ 1497 h 1607"/>
              <a:gd name="T64" fmla="*/ 1120 w 1606"/>
              <a:gd name="T65" fmla="*/ 1179 h 1607"/>
              <a:gd name="T66" fmla="*/ 1103 w 1606"/>
              <a:gd name="T67" fmla="*/ 1430 h 1607"/>
              <a:gd name="T68" fmla="*/ 1387 w 1606"/>
              <a:gd name="T69" fmla="*/ 1179 h 1607"/>
              <a:gd name="T70" fmla="*/ 1446 w 1606"/>
              <a:gd name="T71" fmla="*/ 1071 h 1607"/>
              <a:gd name="T72" fmla="*/ 1287 w 1606"/>
              <a:gd name="T73" fmla="*/ 853 h 1607"/>
              <a:gd name="T74" fmla="*/ 1446 w 1606"/>
              <a:gd name="T75" fmla="*/ 1071 h 1607"/>
              <a:gd name="T76" fmla="*/ 1254 w 1606"/>
              <a:gd name="T77" fmla="*/ 535 h 1607"/>
              <a:gd name="T78" fmla="*/ 1496 w 1606"/>
              <a:gd name="T79" fmla="*/ 753 h 1607"/>
              <a:gd name="T80" fmla="*/ 1287 w 1606"/>
              <a:gd name="T81" fmla="*/ 753 h 1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606" h="1607">
                <a:moveTo>
                  <a:pt x="1605" y="753"/>
                </a:moveTo>
                <a:cubicBezTo>
                  <a:pt x="1580" y="352"/>
                  <a:pt x="1254" y="26"/>
                  <a:pt x="852" y="0"/>
                </a:cubicBezTo>
                <a:cubicBezTo>
                  <a:pt x="752" y="0"/>
                  <a:pt x="752" y="0"/>
                  <a:pt x="752" y="0"/>
                </a:cubicBezTo>
                <a:cubicBezTo>
                  <a:pt x="351" y="26"/>
                  <a:pt x="25" y="352"/>
                  <a:pt x="0" y="753"/>
                </a:cubicBezTo>
                <a:cubicBezTo>
                  <a:pt x="0" y="853"/>
                  <a:pt x="0" y="853"/>
                  <a:pt x="0" y="853"/>
                </a:cubicBezTo>
                <a:cubicBezTo>
                  <a:pt x="25" y="1255"/>
                  <a:pt x="351" y="1581"/>
                  <a:pt x="752" y="1606"/>
                </a:cubicBezTo>
                <a:cubicBezTo>
                  <a:pt x="852" y="1606"/>
                  <a:pt x="852" y="1606"/>
                  <a:pt x="852" y="1606"/>
                </a:cubicBezTo>
                <a:cubicBezTo>
                  <a:pt x="1254" y="1581"/>
                  <a:pt x="1580" y="1255"/>
                  <a:pt x="1605" y="853"/>
                </a:cubicBezTo>
                <a:cubicBezTo>
                  <a:pt x="1605" y="753"/>
                  <a:pt x="1605" y="753"/>
                  <a:pt x="1605" y="753"/>
                </a:cubicBezTo>
                <a:close/>
                <a:moveTo>
                  <a:pt x="501" y="176"/>
                </a:moveTo>
                <a:cubicBezTo>
                  <a:pt x="451" y="243"/>
                  <a:pt x="409" y="327"/>
                  <a:pt x="376" y="427"/>
                </a:cubicBezTo>
                <a:cubicBezTo>
                  <a:pt x="217" y="427"/>
                  <a:pt x="217" y="427"/>
                  <a:pt x="217" y="427"/>
                </a:cubicBezTo>
                <a:cubicBezTo>
                  <a:pt x="284" y="318"/>
                  <a:pt x="384" y="226"/>
                  <a:pt x="501" y="176"/>
                </a:cubicBezTo>
                <a:close/>
                <a:moveTo>
                  <a:pt x="158" y="535"/>
                </a:moveTo>
                <a:cubicBezTo>
                  <a:pt x="351" y="535"/>
                  <a:pt x="351" y="535"/>
                  <a:pt x="351" y="535"/>
                </a:cubicBezTo>
                <a:cubicBezTo>
                  <a:pt x="334" y="602"/>
                  <a:pt x="326" y="678"/>
                  <a:pt x="317" y="753"/>
                </a:cubicBezTo>
                <a:cubicBezTo>
                  <a:pt x="108" y="753"/>
                  <a:pt x="108" y="753"/>
                  <a:pt x="108" y="753"/>
                </a:cubicBezTo>
                <a:cubicBezTo>
                  <a:pt x="108" y="678"/>
                  <a:pt x="133" y="602"/>
                  <a:pt x="158" y="535"/>
                </a:cubicBezTo>
                <a:close/>
                <a:moveTo>
                  <a:pt x="108" y="853"/>
                </a:moveTo>
                <a:cubicBezTo>
                  <a:pt x="317" y="853"/>
                  <a:pt x="317" y="853"/>
                  <a:pt x="317" y="853"/>
                </a:cubicBezTo>
                <a:cubicBezTo>
                  <a:pt x="326" y="929"/>
                  <a:pt x="334" y="1004"/>
                  <a:pt x="351" y="1071"/>
                </a:cubicBezTo>
                <a:cubicBezTo>
                  <a:pt x="158" y="1071"/>
                  <a:pt x="158" y="1071"/>
                  <a:pt x="158" y="1071"/>
                </a:cubicBezTo>
                <a:cubicBezTo>
                  <a:pt x="133" y="1004"/>
                  <a:pt x="108" y="929"/>
                  <a:pt x="108" y="853"/>
                </a:cubicBezTo>
                <a:close/>
                <a:moveTo>
                  <a:pt x="217" y="1179"/>
                </a:moveTo>
                <a:cubicBezTo>
                  <a:pt x="376" y="1179"/>
                  <a:pt x="376" y="1179"/>
                  <a:pt x="376" y="1179"/>
                </a:cubicBezTo>
                <a:cubicBezTo>
                  <a:pt x="409" y="1280"/>
                  <a:pt x="451" y="1363"/>
                  <a:pt x="501" y="1430"/>
                </a:cubicBezTo>
                <a:cubicBezTo>
                  <a:pt x="384" y="1380"/>
                  <a:pt x="284" y="1288"/>
                  <a:pt x="217" y="1179"/>
                </a:cubicBezTo>
                <a:close/>
                <a:moveTo>
                  <a:pt x="752" y="1497"/>
                </a:moveTo>
                <a:cubicBezTo>
                  <a:pt x="635" y="1464"/>
                  <a:pt x="543" y="1346"/>
                  <a:pt x="484" y="1179"/>
                </a:cubicBezTo>
                <a:cubicBezTo>
                  <a:pt x="752" y="1179"/>
                  <a:pt x="752" y="1179"/>
                  <a:pt x="752" y="1179"/>
                </a:cubicBezTo>
                <a:lnTo>
                  <a:pt x="752" y="1497"/>
                </a:lnTo>
                <a:close/>
                <a:moveTo>
                  <a:pt x="752" y="1071"/>
                </a:moveTo>
                <a:cubicBezTo>
                  <a:pt x="459" y="1071"/>
                  <a:pt x="459" y="1071"/>
                  <a:pt x="459" y="1071"/>
                </a:cubicBezTo>
                <a:cubicBezTo>
                  <a:pt x="443" y="1004"/>
                  <a:pt x="434" y="929"/>
                  <a:pt x="426" y="853"/>
                </a:cubicBezTo>
                <a:cubicBezTo>
                  <a:pt x="752" y="853"/>
                  <a:pt x="752" y="853"/>
                  <a:pt x="752" y="853"/>
                </a:cubicBezTo>
                <a:lnTo>
                  <a:pt x="752" y="1071"/>
                </a:lnTo>
                <a:close/>
                <a:moveTo>
                  <a:pt x="752" y="753"/>
                </a:moveTo>
                <a:cubicBezTo>
                  <a:pt x="426" y="753"/>
                  <a:pt x="426" y="753"/>
                  <a:pt x="426" y="753"/>
                </a:cubicBezTo>
                <a:cubicBezTo>
                  <a:pt x="434" y="678"/>
                  <a:pt x="443" y="602"/>
                  <a:pt x="459" y="535"/>
                </a:cubicBezTo>
                <a:cubicBezTo>
                  <a:pt x="752" y="535"/>
                  <a:pt x="752" y="535"/>
                  <a:pt x="752" y="535"/>
                </a:cubicBezTo>
                <a:lnTo>
                  <a:pt x="752" y="753"/>
                </a:lnTo>
                <a:close/>
                <a:moveTo>
                  <a:pt x="752" y="427"/>
                </a:moveTo>
                <a:cubicBezTo>
                  <a:pt x="484" y="427"/>
                  <a:pt x="484" y="427"/>
                  <a:pt x="484" y="427"/>
                </a:cubicBezTo>
                <a:cubicBezTo>
                  <a:pt x="543" y="260"/>
                  <a:pt x="635" y="142"/>
                  <a:pt x="752" y="109"/>
                </a:cubicBezTo>
                <a:lnTo>
                  <a:pt x="752" y="427"/>
                </a:lnTo>
                <a:close/>
                <a:moveTo>
                  <a:pt x="1387" y="427"/>
                </a:moveTo>
                <a:cubicBezTo>
                  <a:pt x="1229" y="427"/>
                  <a:pt x="1229" y="427"/>
                  <a:pt x="1229" y="427"/>
                </a:cubicBezTo>
                <a:cubicBezTo>
                  <a:pt x="1195" y="327"/>
                  <a:pt x="1153" y="243"/>
                  <a:pt x="1103" y="176"/>
                </a:cubicBezTo>
                <a:cubicBezTo>
                  <a:pt x="1220" y="226"/>
                  <a:pt x="1320" y="318"/>
                  <a:pt x="1387" y="427"/>
                </a:cubicBezTo>
                <a:close/>
                <a:moveTo>
                  <a:pt x="852" y="109"/>
                </a:moveTo>
                <a:cubicBezTo>
                  <a:pt x="969" y="142"/>
                  <a:pt x="1061" y="260"/>
                  <a:pt x="1120" y="427"/>
                </a:cubicBezTo>
                <a:cubicBezTo>
                  <a:pt x="852" y="427"/>
                  <a:pt x="852" y="427"/>
                  <a:pt x="852" y="427"/>
                </a:cubicBezTo>
                <a:lnTo>
                  <a:pt x="852" y="109"/>
                </a:lnTo>
                <a:close/>
                <a:moveTo>
                  <a:pt x="852" y="535"/>
                </a:moveTo>
                <a:cubicBezTo>
                  <a:pt x="1153" y="535"/>
                  <a:pt x="1153" y="535"/>
                  <a:pt x="1153" y="535"/>
                </a:cubicBezTo>
                <a:cubicBezTo>
                  <a:pt x="1162" y="602"/>
                  <a:pt x="1170" y="678"/>
                  <a:pt x="1178" y="753"/>
                </a:cubicBezTo>
                <a:cubicBezTo>
                  <a:pt x="852" y="753"/>
                  <a:pt x="852" y="753"/>
                  <a:pt x="852" y="753"/>
                </a:cubicBezTo>
                <a:lnTo>
                  <a:pt x="852" y="535"/>
                </a:lnTo>
                <a:close/>
                <a:moveTo>
                  <a:pt x="852" y="853"/>
                </a:moveTo>
                <a:cubicBezTo>
                  <a:pt x="1178" y="853"/>
                  <a:pt x="1178" y="853"/>
                  <a:pt x="1178" y="853"/>
                </a:cubicBezTo>
                <a:cubicBezTo>
                  <a:pt x="1170" y="929"/>
                  <a:pt x="1162" y="1004"/>
                  <a:pt x="1153" y="1071"/>
                </a:cubicBezTo>
                <a:cubicBezTo>
                  <a:pt x="852" y="1071"/>
                  <a:pt x="852" y="1071"/>
                  <a:pt x="852" y="1071"/>
                </a:cubicBezTo>
                <a:lnTo>
                  <a:pt x="852" y="853"/>
                </a:lnTo>
                <a:close/>
                <a:moveTo>
                  <a:pt x="852" y="1497"/>
                </a:moveTo>
                <a:cubicBezTo>
                  <a:pt x="852" y="1179"/>
                  <a:pt x="852" y="1179"/>
                  <a:pt x="852" y="1179"/>
                </a:cubicBezTo>
                <a:cubicBezTo>
                  <a:pt x="1120" y="1179"/>
                  <a:pt x="1120" y="1179"/>
                  <a:pt x="1120" y="1179"/>
                </a:cubicBezTo>
                <a:cubicBezTo>
                  <a:pt x="1061" y="1346"/>
                  <a:pt x="969" y="1464"/>
                  <a:pt x="852" y="1497"/>
                </a:cubicBezTo>
                <a:close/>
                <a:moveTo>
                  <a:pt x="1103" y="1430"/>
                </a:moveTo>
                <a:cubicBezTo>
                  <a:pt x="1153" y="1363"/>
                  <a:pt x="1195" y="1280"/>
                  <a:pt x="1229" y="1179"/>
                </a:cubicBezTo>
                <a:cubicBezTo>
                  <a:pt x="1387" y="1179"/>
                  <a:pt x="1387" y="1179"/>
                  <a:pt x="1387" y="1179"/>
                </a:cubicBezTo>
                <a:cubicBezTo>
                  <a:pt x="1320" y="1288"/>
                  <a:pt x="1220" y="1380"/>
                  <a:pt x="1103" y="1430"/>
                </a:cubicBezTo>
                <a:close/>
                <a:moveTo>
                  <a:pt x="1446" y="1071"/>
                </a:moveTo>
                <a:cubicBezTo>
                  <a:pt x="1254" y="1071"/>
                  <a:pt x="1254" y="1071"/>
                  <a:pt x="1254" y="1071"/>
                </a:cubicBezTo>
                <a:cubicBezTo>
                  <a:pt x="1270" y="1004"/>
                  <a:pt x="1279" y="929"/>
                  <a:pt x="1287" y="853"/>
                </a:cubicBezTo>
                <a:cubicBezTo>
                  <a:pt x="1496" y="853"/>
                  <a:pt x="1496" y="853"/>
                  <a:pt x="1496" y="853"/>
                </a:cubicBezTo>
                <a:cubicBezTo>
                  <a:pt x="1496" y="929"/>
                  <a:pt x="1471" y="1004"/>
                  <a:pt x="1446" y="1071"/>
                </a:cubicBezTo>
                <a:close/>
                <a:moveTo>
                  <a:pt x="1287" y="753"/>
                </a:moveTo>
                <a:cubicBezTo>
                  <a:pt x="1279" y="678"/>
                  <a:pt x="1270" y="602"/>
                  <a:pt x="1254" y="535"/>
                </a:cubicBezTo>
                <a:cubicBezTo>
                  <a:pt x="1446" y="535"/>
                  <a:pt x="1446" y="535"/>
                  <a:pt x="1446" y="535"/>
                </a:cubicBezTo>
                <a:cubicBezTo>
                  <a:pt x="1471" y="602"/>
                  <a:pt x="1496" y="678"/>
                  <a:pt x="1496" y="753"/>
                </a:cubicBezTo>
                <a:lnTo>
                  <a:pt x="1287" y="753"/>
                </a:lnTo>
                <a:close/>
                <a:moveTo>
                  <a:pt x="1287" y="753"/>
                </a:moveTo>
                <a:lnTo>
                  <a:pt x="1287" y="7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lIns="243785" tIns="121892" rIns="243785" bIns="121892" anchor="ctr"/>
          <a:lstStyle/>
          <a:p>
            <a:pPr>
              <a:defRPr/>
            </a:pPr>
            <a:endParaRPr lang="en-US" dirty="0">
              <a:ea typeface="SimSun" charset="0"/>
            </a:endParaRP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DC9A210D-FFE2-44A6-92FF-77DB6ECE4EF1}"/>
              </a:ext>
            </a:extLst>
          </p:cNvPr>
          <p:cNvGrpSpPr/>
          <p:nvPr/>
        </p:nvGrpSpPr>
        <p:grpSpPr>
          <a:xfrm>
            <a:off x="20083556" y="9192730"/>
            <a:ext cx="973278" cy="890189"/>
            <a:chOff x="3338513" y="696913"/>
            <a:chExt cx="771525" cy="717550"/>
          </a:xfrm>
          <a:solidFill>
            <a:schemeClr val="accent2"/>
          </a:solidFill>
        </p:grpSpPr>
        <p:sp>
          <p:nvSpPr>
            <p:cNvPr id="97" name="Freeform 23">
              <a:extLst>
                <a:ext uri="{FF2B5EF4-FFF2-40B4-BE49-F238E27FC236}">
                  <a16:creationId xmlns:a16="http://schemas.microsoft.com/office/drawing/2014/main" id="{2D3C49A3-D16B-4F4D-B826-CDAE42477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6163" y="696913"/>
              <a:ext cx="523875" cy="717550"/>
            </a:xfrm>
            <a:custGeom>
              <a:avLst/>
              <a:gdLst>
                <a:gd name="T0" fmla="*/ 115 w 125"/>
                <a:gd name="T1" fmla="*/ 63 h 171"/>
                <a:gd name="T2" fmla="*/ 69 w 125"/>
                <a:gd name="T3" fmla="*/ 63 h 171"/>
                <a:gd name="T4" fmla="*/ 85 w 125"/>
                <a:gd name="T5" fmla="*/ 32 h 171"/>
                <a:gd name="T6" fmla="*/ 74 w 125"/>
                <a:gd name="T7" fmla="*/ 0 h 171"/>
                <a:gd name="T8" fmla="*/ 61 w 125"/>
                <a:gd name="T9" fmla="*/ 21 h 171"/>
                <a:gd name="T10" fmla="*/ 37 w 125"/>
                <a:gd name="T11" fmla="*/ 53 h 171"/>
                <a:gd name="T12" fmla="*/ 0 w 125"/>
                <a:gd name="T13" fmla="*/ 70 h 171"/>
                <a:gd name="T14" fmla="*/ 0 w 125"/>
                <a:gd name="T15" fmla="*/ 71 h 171"/>
                <a:gd name="T16" fmla="*/ 0 w 125"/>
                <a:gd name="T17" fmla="*/ 148 h 171"/>
                <a:gd name="T18" fmla="*/ 26 w 125"/>
                <a:gd name="T19" fmla="*/ 155 h 171"/>
                <a:gd name="T20" fmla="*/ 76 w 125"/>
                <a:gd name="T21" fmla="*/ 171 h 171"/>
                <a:gd name="T22" fmla="*/ 91 w 125"/>
                <a:gd name="T23" fmla="*/ 147 h 171"/>
                <a:gd name="T24" fmla="*/ 103 w 125"/>
                <a:gd name="T25" fmla="*/ 121 h 171"/>
                <a:gd name="T26" fmla="*/ 107 w 125"/>
                <a:gd name="T27" fmla="*/ 91 h 171"/>
                <a:gd name="T28" fmla="*/ 115 w 125"/>
                <a:gd name="T29" fmla="*/ 63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5" h="171">
                  <a:moveTo>
                    <a:pt x="115" y="63"/>
                  </a:moveTo>
                  <a:cubicBezTo>
                    <a:pt x="105" y="57"/>
                    <a:pt x="69" y="63"/>
                    <a:pt x="69" y="63"/>
                  </a:cubicBezTo>
                  <a:cubicBezTo>
                    <a:pt x="75" y="59"/>
                    <a:pt x="85" y="38"/>
                    <a:pt x="85" y="32"/>
                  </a:cubicBezTo>
                  <a:cubicBezTo>
                    <a:pt x="86" y="19"/>
                    <a:pt x="83" y="0"/>
                    <a:pt x="74" y="0"/>
                  </a:cubicBezTo>
                  <a:cubicBezTo>
                    <a:pt x="64" y="0"/>
                    <a:pt x="62" y="16"/>
                    <a:pt x="61" y="21"/>
                  </a:cubicBezTo>
                  <a:cubicBezTo>
                    <a:pt x="59" y="35"/>
                    <a:pt x="46" y="48"/>
                    <a:pt x="37" y="53"/>
                  </a:cubicBezTo>
                  <a:cubicBezTo>
                    <a:pt x="25" y="60"/>
                    <a:pt x="16" y="66"/>
                    <a:pt x="0" y="70"/>
                  </a:cubicBezTo>
                  <a:cubicBezTo>
                    <a:pt x="0" y="70"/>
                    <a:pt x="0" y="71"/>
                    <a:pt x="0" y="71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9" y="148"/>
                    <a:pt x="18" y="150"/>
                    <a:pt x="26" y="155"/>
                  </a:cubicBezTo>
                  <a:cubicBezTo>
                    <a:pt x="43" y="164"/>
                    <a:pt x="56" y="171"/>
                    <a:pt x="76" y="171"/>
                  </a:cubicBezTo>
                  <a:cubicBezTo>
                    <a:pt x="106" y="171"/>
                    <a:pt x="103" y="148"/>
                    <a:pt x="91" y="147"/>
                  </a:cubicBezTo>
                  <a:cubicBezTo>
                    <a:pt x="115" y="148"/>
                    <a:pt x="117" y="128"/>
                    <a:pt x="103" y="121"/>
                  </a:cubicBezTo>
                  <a:cubicBezTo>
                    <a:pt x="125" y="121"/>
                    <a:pt x="122" y="93"/>
                    <a:pt x="107" y="91"/>
                  </a:cubicBezTo>
                  <a:cubicBezTo>
                    <a:pt x="124" y="92"/>
                    <a:pt x="125" y="70"/>
                    <a:pt x="115" y="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8" name="Rectangle 24">
              <a:extLst>
                <a:ext uri="{FF2B5EF4-FFF2-40B4-BE49-F238E27FC236}">
                  <a16:creationId xmlns:a16="http://schemas.microsoft.com/office/drawing/2014/main" id="{4DD7D47F-6E76-4876-8FA8-DF6C4ADBC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8513" y="960438"/>
              <a:ext cx="163513" cy="3905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82C757BB-6153-439B-BB5A-44CCE09EC119}"/>
              </a:ext>
            </a:extLst>
          </p:cNvPr>
          <p:cNvGrpSpPr/>
          <p:nvPr/>
        </p:nvGrpSpPr>
        <p:grpSpPr>
          <a:xfrm>
            <a:off x="16122973" y="5531112"/>
            <a:ext cx="1520500" cy="1424358"/>
            <a:chOff x="544513" y="3295650"/>
            <a:chExt cx="1325563" cy="1241425"/>
          </a:xfrm>
          <a:solidFill>
            <a:schemeClr val="bg1">
              <a:lumMod val="95000"/>
            </a:schemeClr>
          </a:solidFill>
        </p:grpSpPr>
        <p:sp>
          <p:nvSpPr>
            <p:cNvPr id="100" name="Freeform 26">
              <a:extLst>
                <a:ext uri="{FF2B5EF4-FFF2-40B4-BE49-F238E27FC236}">
                  <a16:creationId xmlns:a16="http://schemas.microsoft.com/office/drawing/2014/main" id="{72D663C1-CCFD-4318-9290-C02347811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151" y="3351213"/>
              <a:ext cx="1077913" cy="1185862"/>
            </a:xfrm>
            <a:custGeom>
              <a:avLst/>
              <a:gdLst>
                <a:gd name="T0" fmla="*/ 55 w 257"/>
                <a:gd name="T1" fmla="*/ 128 h 283"/>
                <a:gd name="T2" fmla="*/ 49 w 257"/>
                <a:gd name="T3" fmla="*/ 128 h 283"/>
                <a:gd name="T4" fmla="*/ 43 w 257"/>
                <a:gd name="T5" fmla="*/ 129 h 283"/>
                <a:gd name="T6" fmla="*/ 36 w 257"/>
                <a:gd name="T7" fmla="*/ 133 h 283"/>
                <a:gd name="T8" fmla="*/ 9 w 257"/>
                <a:gd name="T9" fmla="*/ 145 h 283"/>
                <a:gd name="T10" fmla="*/ 4 w 257"/>
                <a:gd name="T11" fmla="*/ 167 h 283"/>
                <a:gd name="T12" fmla="*/ 26 w 257"/>
                <a:gd name="T13" fmla="*/ 218 h 283"/>
                <a:gd name="T14" fmla="*/ 46 w 257"/>
                <a:gd name="T15" fmla="*/ 229 h 283"/>
                <a:gd name="T16" fmla="*/ 61 w 257"/>
                <a:gd name="T17" fmla="*/ 223 h 283"/>
                <a:gd name="T18" fmla="*/ 73 w 257"/>
                <a:gd name="T19" fmla="*/ 243 h 283"/>
                <a:gd name="T20" fmla="*/ 77 w 257"/>
                <a:gd name="T21" fmla="*/ 240 h 283"/>
                <a:gd name="T22" fmla="*/ 106 w 257"/>
                <a:gd name="T23" fmla="*/ 273 h 283"/>
                <a:gd name="T24" fmla="*/ 139 w 257"/>
                <a:gd name="T25" fmla="*/ 275 h 283"/>
                <a:gd name="T26" fmla="*/ 141 w 257"/>
                <a:gd name="T27" fmla="*/ 242 h 283"/>
                <a:gd name="T28" fmla="*/ 138 w 257"/>
                <a:gd name="T29" fmla="*/ 239 h 283"/>
                <a:gd name="T30" fmla="*/ 138 w 257"/>
                <a:gd name="T31" fmla="*/ 239 h 283"/>
                <a:gd name="T32" fmla="*/ 112 w 257"/>
                <a:gd name="T33" fmla="*/ 209 h 283"/>
                <a:gd name="T34" fmla="*/ 128 w 257"/>
                <a:gd name="T35" fmla="*/ 194 h 283"/>
                <a:gd name="T36" fmla="*/ 131 w 257"/>
                <a:gd name="T37" fmla="*/ 193 h 283"/>
                <a:gd name="T38" fmla="*/ 257 w 257"/>
                <a:gd name="T39" fmla="*/ 188 h 283"/>
                <a:gd name="T40" fmla="*/ 174 w 257"/>
                <a:gd name="T41" fmla="*/ 0 h 283"/>
                <a:gd name="T42" fmla="*/ 55 w 257"/>
                <a:gd name="T43" fmla="*/ 128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57" h="283">
                  <a:moveTo>
                    <a:pt x="55" y="128"/>
                  </a:moveTo>
                  <a:cubicBezTo>
                    <a:pt x="53" y="127"/>
                    <a:pt x="51" y="127"/>
                    <a:pt x="49" y="128"/>
                  </a:cubicBezTo>
                  <a:cubicBezTo>
                    <a:pt x="47" y="128"/>
                    <a:pt x="45" y="128"/>
                    <a:pt x="43" y="129"/>
                  </a:cubicBezTo>
                  <a:cubicBezTo>
                    <a:pt x="41" y="130"/>
                    <a:pt x="38" y="131"/>
                    <a:pt x="36" y="133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2" y="148"/>
                    <a:pt x="0" y="158"/>
                    <a:pt x="4" y="167"/>
                  </a:cubicBezTo>
                  <a:cubicBezTo>
                    <a:pt x="26" y="218"/>
                    <a:pt x="26" y="218"/>
                    <a:pt x="26" y="218"/>
                  </a:cubicBezTo>
                  <a:cubicBezTo>
                    <a:pt x="30" y="227"/>
                    <a:pt x="39" y="232"/>
                    <a:pt x="46" y="229"/>
                  </a:cubicBezTo>
                  <a:cubicBezTo>
                    <a:pt x="61" y="223"/>
                    <a:pt x="61" y="223"/>
                    <a:pt x="61" y="223"/>
                  </a:cubicBezTo>
                  <a:cubicBezTo>
                    <a:pt x="73" y="243"/>
                    <a:pt x="73" y="243"/>
                    <a:pt x="73" y="243"/>
                  </a:cubicBezTo>
                  <a:cubicBezTo>
                    <a:pt x="77" y="240"/>
                    <a:pt x="77" y="240"/>
                    <a:pt x="77" y="240"/>
                  </a:cubicBezTo>
                  <a:cubicBezTo>
                    <a:pt x="106" y="273"/>
                    <a:pt x="106" y="273"/>
                    <a:pt x="106" y="273"/>
                  </a:cubicBezTo>
                  <a:cubicBezTo>
                    <a:pt x="115" y="282"/>
                    <a:pt x="129" y="283"/>
                    <a:pt x="139" y="275"/>
                  </a:cubicBezTo>
                  <a:cubicBezTo>
                    <a:pt x="149" y="266"/>
                    <a:pt x="149" y="251"/>
                    <a:pt x="141" y="242"/>
                  </a:cubicBezTo>
                  <a:cubicBezTo>
                    <a:pt x="138" y="239"/>
                    <a:pt x="138" y="239"/>
                    <a:pt x="138" y="239"/>
                  </a:cubicBezTo>
                  <a:cubicBezTo>
                    <a:pt x="138" y="239"/>
                    <a:pt x="138" y="239"/>
                    <a:pt x="138" y="239"/>
                  </a:cubicBezTo>
                  <a:cubicBezTo>
                    <a:pt x="112" y="209"/>
                    <a:pt x="112" y="209"/>
                    <a:pt x="112" y="209"/>
                  </a:cubicBezTo>
                  <a:cubicBezTo>
                    <a:pt x="128" y="194"/>
                    <a:pt x="128" y="194"/>
                    <a:pt x="128" y="194"/>
                  </a:cubicBezTo>
                  <a:cubicBezTo>
                    <a:pt x="129" y="194"/>
                    <a:pt x="130" y="193"/>
                    <a:pt x="131" y="193"/>
                  </a:cubicBezTo>
                  <a:cubicBezTo>
                    <a:pt x="197" y="178"/>
                    <a:pt x="257" y="188"/>
                    <a:pt x="257" y="188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61" y="54"/>
                    <a:pt x="86" y="108"/>
                    <a:pt x="55" y="1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1" name="Freeform 27">
              <a:extLst>
                <a:ext uri="{FF2B5EF4-FFF2-40B4-BE49-F238E27FC236}">
                  <a16:creationId xmlns:a16="http://schemas.microsoft.com/office/drawing/2014/main" id="{1AD62A89-8540-486B-9EDC-0AB8440D46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6213" y="3295650"/>
              <a:ext cx="423863" cy="865187"/>
            </a:xfrm>
            <a:custGeom>
              <a:avLst/>
              <a:gdLst>
                <a:gd name="T0" fmla="*/ 0 w 267"/>
                <a:gd name="T1" fmla="*/ 16 h 545"/>
                <a:gd name="T2" fmla="*/ 233 w 267"/>
                <a:gd name="T3" fmla="*/ 545 h 545"/>
                <a:gd name="T4" fmla="*/ 267 w 267"/>
                <a:gd name="T5" fmla="*/ 531 h 545"/>
                <a:gd name="T6" fmla="*/ 32 w 267"/>
                <a:gd name="T7" fmla="*/ 0 h 545"/>
                <a:gd name="T8" fmla="*/ 0 w 267"/>
                <a:gd name="T9" fmla="*/ 1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7" h="545">
                  <a:moveTo>
                    <a:pt x="0" y="16"/>
                  </a:moveTo>
                  <a:lnTo>
                    <a:pt x="233" y="545"/>
                  </a:lnTo>
                  <a:lnTo>
                    <a:pt x="267" y="531"/>
                  </a:lnTo>
                  <a:lnTo>
                    <a:pt x="32" y="0"/>
                  </a:lnTo>
                  <a:lnTo>
                    <a:pt x="0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2" name="Freeform 28">
              <a:extLst>
                <a:ext uri="{FF2B5EF4-FFF2-40B4-BE49-F238E27FC236}">
                  <a16:creationId xmlns:a16="http://schemas.microsoft.com/office/drawing/2014/main" id="{42BE6983-B914-49B2-B89E-F04AFDF33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513" y="4021138"/>
              <a:ext cx="257175" cy="339725"/>
            </a:xfrm>
            <a:custGeom>
              <a:avLst/>
              <a:gdLst>
                <a:gd name="T0" fmla="*/ 30 w 61"/>
                <a:gd name="T1" fmla="*/ 10 h 81"/>
                <a:gd name="T2" fmla="*/ 28 w 61"/>
                <a:gd name="T3" fmla="*/ 0 h 81"/>
                <a:gd name="T4" fmla="*/ 17 w 61"/>
                <a:gd name="T5" fmla="*/ 5 h 81"/>
                <a:gd name="T6" fmla="*/ 1 w 61"/>
                <a:gd name="T7" fmla="*/ 32 h 81"/>
                <a:gd name="T8" fmla="*/ 15 w 61"/>
                <a:gd name="T9" fmla="*/ 26 h 81"/>
                <a:gd name="T10" fmla="*/ 21 w 61"/>
                <a:gd name="T11" fmla="*/ 28 h 81"/>
                <a:gd name="T12" fmla="*/ 21 w 61"/>
                <a:gd name="T13" fmla="*/ 29 h 81"/>
                <a:gd name="T14" fmla="*/ 22 w 61"/>
                <a:gd name="T15" fmla="*/ 29 h 81"/>
                <a:gd name="T16" fmla="*/ 19 w 61"/>
                <a:gd name="T17" fmla="*/ 35 h 81"/>
                <a:gd name="T18" fmla="*/ 4 w 61"/>
                <a:gd name="T19" fmla="*/ 42 h 81"/>
                <a:gd name="T20" fmla="*/ 6 w 61"/>
                <a:gd name="T21" fmla="*/ 47 h 81"/>
                <a:gd name="T22" fmla="*/ 21 w 61"/>
                <a:gd name="T23" fmla="*/ 40 h 81"/>
                <a:gd name="T24" fmla="*/ 27 w 61"/>
                <a:gd name="T25" fmla="*/ 42 h 81"/>
                <a:gd name="T26" fmla="*/ 28 w 61"/>
                <a:gd name="T27" fmla="*/ 43 h 81"/>
                <a:gd name="T28" fmla="*/ 28 w 61"/>
                <a:gd name="T29" fmla="*/ 43 h 81"/>
                <a:gd name="T30" fmla="*/ 25 w 61"/>
                <a:gd name="T31" fmla="*/ 49 h 81"/>
                <a:gd name="T32" fmla="*/ 10 w 61"/>
                <a:gd name="T33" fmla="*/ 56 h 81"/>
                <a:gd name="T34" fmla="*/ 12 w 61"/>
                <a:gd name="T35" fmla="*/ 61 h 81"/>
                <a:gd name="T36" fmla="*/ 28 w 61"/>
                <a:gd name="T37" fmla="*/ 54 h 81"/>
                <a:gd name="T38" fmla="*/ 34 w 61"/>
                <a:gd name="T39" fmla="*/ 56 h 81"/>
                <a:gd name="T40" fmla="*/ 34 w 61"/>
                <a:gd name="T41" fmla="*/ 56 h 81"/>
                <a:gd name="T42" fmla="*/ 34 w 61"/>
                <a:gd name="T43" fmla="*/ 57 h 81"/>
                <a:gd name="T44" fmla="*/ 31 w 61"/>
                <a:gd name="T45" fmla="*/ 63 h 81"/>
                <a:gd name="T46" fmla="*/ 17 w 61"/>
                <a:gd name="T47" fmla="*/ 69 h 81"/>
                <a:gd name="T48" fmla="*/ 48 w 61"/>
                <a:gd name="T49" fmla="*/ 76 h 81"/>
                <a:gd name="T50" fmla="*/ 61 w 61"/>
                <a:gd name="T51" fmla="*/ 71 h 81"/>
                <a:gd name="T52" fmla="*/ 53 w 61"/>
                <a:gd name="T53" fmla="*/ 61 h 81"/>
                <a:gd name="T54" fmla="*/ 30 w 61"/>
                <a:gd name="T55" fmla="*/ 1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61" h="81">
                  <a:moveTo>
                    <a:pt x="30" y="10"/>
                  </a:moveTo>
                  <a:cubicBezTo>
                    <a:pt x="29" y="6"/>
                    <a:pt x="28" y="3"/>
                    <a:pt x="28" y="0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6" y="10"/>
                    <a:pt x="0" y="21"/>
                    <a:pt x="1" y="32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8" y="25"/>
                    <a:pt x="20" y="26"/>
                    <a:pt x="21" y="28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2" y="29"/>
                    <a:pt x="22" y="29"/>
                  </a:cubicBezTo>
                  <a:cubicBezTo>
                    <a:pt x="23" y="31"/>
                    <a:pt x="22" y="34"/>
                    <a:pt x="19" y="35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6" y="47"/>
                    <a:pt x="6" y="47"/>
                    <a:pt x="6" y="47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24" y="39"/>
                    <a:pt x="26" y="40"/>
                    <a:pt x="27" y="42"/>
                  </a:cubicBezTo>
                  <a:cubicBezTo>
                    <a:pt x="27" y="42"/>
                    <a:pt x="27" y="43"/>
                    <a:pt x="28" y="43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29" y="45"/>
                    <a:pt x="28" y="48"/>
                    <a:pt x="25" y="49"/>
                  </a:cubicBezTo>
                  <a:cubicBezTo>
                    <a:pt x="10" y="56"/>
                    <a:pt x="10" y="56"/>
                    <a:pt x="10" y="56"/>
                  </a:cubicBezTo>
                  <a:cubicBezTo>
                    <a:pt x="12" y="61"/>
                    <a:pt x="12" y="61"/>
                    <a:pt x="12" y="61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30" y="53"/>
                    <a:pt x="33" y="54"/>
                    <a:pt x="34" y="56"/>
                  </a:cubicBezTo>
                  <a:cubicBezTo>
                    <a:pt x="34" y="56"/>
                    <a:pt x="34" y="56"/>
                    <a:pt x="34" y="56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35" y="59"/>
                    <a:pt x="34" y="62"/>
                    <a:pt x="31" y="63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4" y="78"/>
                    <a:pt x="37" y="81"/>
                    <a:pt x="48" y="76"/>
                  </a:cubicBezTo>
                  <a:cubicBezTo>
                    <a:pt x="61" y="71"/>
                    <a:pt x="61" y="71"/>
                    <a:pt x="61" y="71"/>
                  </a:cubicBezTo>
                  <a:cubicBezTo>
                    <a:pt x="58" y="68"/>
                    <a:pt x="55" y="65"/>
                    <a:pt x="53" y="61"/>
                  </a:cubicBezTo>
                  <a:lnTo>
                    <a:pt x="3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03" name="Freeform 52">
            <a:extLst>
              <a:ext uri="{FF2B5EF4-FFF2-40B4-BE49-F238E27FC236}">
                <a16:creationId xmlns:a16="http://schemas.microsoft.com/office/drawing/2014/main" id="{6F14A654-AA11-4D97-960D-FED09373D36E}"/>
              </a:ext>
            </a:extLst>
          </p:cNvPr>
          <p:cNvSpPr>
            <a:spLocks/>
          </p:cNvSpPr>
          <p:nvPr/>
        </p:nvSpPr>
        <p:spPr bwMode="auto">
          <a:xfrm>
            <a:off x="11711316" y="5531112"/>
            <a:ext cx="1050322" cy="1514954"/>
          </a:xfrm>
          <a:custGeom>
            <a:avLst/>
            <a:gdLst>
              <a:gd name="T0" fmla="*/ 60 w 146"/>
              <a:gd name="T1" fmla="*/ 173 h 176"/>
              <a:gd name="T2" fmla="*/ 40 w 146"/>
              <a:gd name="T3" fmla="*/ 173 h 176"/>
              <a:gd name="T4" fmla="*/ 38 w 146"/>
              <a:gd name="T5" fmla="*/ 172 h 176"/>
              <a:gd name="T6" fmla="*/ 17 w 146"/>
              <a:gd name="T7" fmla="*/ 122 h 176"/>
              <a:gd name="T8" fmla="*/ 40 w 146"/>
              <a:gd name="T9" fmla="*/ 62 h 176"/>
              <a:gd name="T10" fmla="*/ 55 w 146"/>
              <a:gd name="T11" fmla="*/ 24 h 176"/>
              <a:gd name="T12" fmla="*/ 103 w 146"/>
              <a:gd name="T13" fmla="*/ 9 h 176"/>
              <a:gd name="T14" fmla="*/ 141 w 146"/>
              <a:gd name="T15" fmla="*/ 53 h 176"/>
              <a:gd name="T16" fmla="*/ 108 w 146"/>
              <a:gd name="T17" fmla="*/ 142 h 176"/>
              <a:gd name="T18" fmla="*/ 98 w 146"/>
              <a:gd name="T19" fmla="*/ 146 h 176"/>
              <a:gd name="T20" fmla="*/ 94 w 146"/>
              <a:gd name="T21" fmla="*/ 137 h 176"/>
              <a:gd name="T22" fmla="*/ 127 w 146"/>
              <a:gd name="T23" fmla="*/ 49 h 176"/>
              <a:gd name="T24" fmla="*/ 98 w 146"/>
              <a:gd name="T25" fmla="*/ 23 h 176"/>
              <a:gd name="T26" fmla="*/ 69 w 146"/>
              <a:gd name="T27" fmla="*/ 30 h 176"/>
              <a:gd name="T28" fmla="*/ 54 w 146"/>
              <a:gd name="T29" fmla="*/ 67 h 176"/>
              <a:gd name="T30" fmla="*/ 30 w 146"/>
              <a:gd name="T31" fmla="*/ 127 h 176"/>
              <a:gd name="T32" fmla="*/ 44 w 146"/>
              <a:gd name="T33" fmla="*/ 159 h 176"/>
              <a:gd name="T34" fmla="*/ 45 w 146"/>
              <a:gd name="T35" fmla="*/ 159 h 176"/>
              <a:gd name="T36" fmla="*/ 61 w 146"/>
              <a:gd name="T37" fmla="*/ 151 h 176"/>
              <a:gd name="T38" fmla="*/ 67 w 146"/>
              <a:gd name="T39" fmla="*/ 135 h 176"/>
              <a:gd name="T40" fmla="*/ 93 w 146"/>
              <a:gd name="T41" fmla="*/ 68 h 176"/>
              <a:gd name="T42" fmla="*/ 91 w 146"/>
              <a:gd name="T43" fmla="*/ 58 h 176"/>
              <a:gd name="T44" fmla="*/ 82 w 146"/>
              <a:gd name="T45" fmla="*/ 67 h 176"/>
              <a:gd name="T46" fmla="*/ 57 w 146"/>
              <a:gd name="T47" fmla="*/ 130 h 176"/>
              <a:gd name="T48" fmla="*/ 48 w 146"/>
              <a:gd name="T49" fmla="*/ 134 h 176"/>
              <a:gd name="T50" fmla="*/ 44 w 146"/>
              <a:gd name="T51" fmla="*/ 124 h 176"/>
              <a:gd name="T52" fmla="*/ 68 w 146"/>
              <a:gd name="T53" fmla="*/ 62 h 176"/>
              <a:gd name="T54" fmla="*/ 96 w 146"/>
              <a:gd name="T55" fmla="*/ 44 h 176"/>
              <a:gd name="T56" fmla="*/ 107 w 146"/>
              <a:gd name="T57" fmla="*/ 72 h 176"/>
              <a:gd name="T58" fmla="*/ 80 w 146"/>
              <a:gd name="T59" fmla="*/ 141 h 176"/>
              <a:gd name="T60" fmla="*/ 74 w 146"/>
              <a:gd name="T61" fmla="*/ 156 h 176"/>
              <a:gd name="T62" fmla="*/ 60 w 146"/>
              <a:gd name="T63" fmla="*/ 173 h 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46" h="176">
                <a:moveTo>
                  <a:pt x="60" y="173"/>
                </a:moveTo>
                <a:cubicBezTo>
                  <a:pt x="54" y="176"/>
                  <a:pt x="47" y="176"/>
                  <a:pt x="40" y="173"/>
                </a:cubicBezTo>
                <a:cubicBezTo>
                  <a:pt x="38" y="172"/>
                  <a:pt x="38" y="172"/>
                  <a:pt x="38" y="172"/>
                </a:cubicBezTo>
                <a:cubicBezTo>
                  <a:pt x="31" y="169"/>
                  <a:pt x="0" y="160"/>
                  <a:pt x="17" y="122"/>
                </a:cubicBezTo>
                <a:cubicBezTo>
                  <a:pt x="24" y="106"/>
                  <a:pt x="31" y="84"/>
                  <a:pt x="40" y="62"/>
                </a:cubicBezTo>
                <a:cubicBezTo>
                  <a:pt x="45" y="50"/>
                  <a:pt x="50" y="37"/>
                  <a:pt x="55" y="24"/>
                </a:cubicBezTo>
                <a:cubicBezTo>
                  <a:pt x="64" y="1"/>
                  <a:pt x="78" y="0"/>
                  <a:pt x="103" y="9"/>
                </a:cubicBezTo>
                <a:cubicBezTo>
                  <a:pt x="133" y="20"/>
                  <a:pt x="146" y="39"/>
                  <a:pt x="141" y="53"/>
                </a:cubicBezTo>
                <a:cubicBezTo>
                  <a:pt x="135" y="73"/>
                  <a:pt x="109" y="139"/>
                  <a:pt x="108" y="142"/>
                </a:cubicBezTo>
                <a:cubicBezTo>
                  <a:pt x="106" y="146"/>
                  <a:pt x="102" y="148"/>
                  <a:pt x="98" y="146"/>
                </a:cubicBezTo>
                <a:cubicBezTo>
                  <a:pt x="95" y="145"/>
                  <a:pt x="93" y="141"/>
                  <a:pt x="94" y="137"/>
                </a:cubicBezTo>
                <a:cubicBezTo>
                  <a:pt x="94" y="136"/>
                  <a:pt x="121" y="68"/>
                  <a:pt x="127" y="49"/>
                </a:cubicBezTo>
                <a:cubicBezTo>
                  <a:pt x="129" y="45"/>
                  <a:pt x="124" y="32"/>
                  <a:pt x="98" y="23"/>
                </a:cubicBezTo>
                <a:cubicBezTo>
                  <a:pt x="83" y="17"/>
                  <a:pt x="76" y="10"/>
                  <a:pt x="69" y="30"/>
                </a:cubicBezTo>
                <a:cubicBezTo>
                  <a:pt x="64" y="42"/>
                  <a:pt x="59" y="55"/>
                  <a:pt x="54" y="67"/>
                </a:cubicBezTo>
                <a:cubicBezTo>
                  <a:pt x="45" y="90"/>
                  <a:pt x="37" y="111"/>
                  <a:pt x="30" y="127"/>
                </a:cubicBezTo>
                <a:cubicBezTo>
                  <a:pt x="20" y="152"/>
                  <a:pt x="36" y="155"/>
                  <a:pt x="44" y="159"/>
                </a:cubicBezTo>
                <a:cubicBezTo>
                  <a:pt x="45" y="159"/>
                  <a:pt x="45" y="159"/>
                  <a:pt x="45" y="159"/>
                </a:cubicBezTo>
                <a:cubicBezTo>
                  <a:pt x="52" y="162"/>
                  <a:pt x="56" y="161"/>
                  <a:pt x="61" y="151"/>
                </a:cubicBezTo>
                <a:cubicBezTo>
                  <a:pt x="62" y="148"/>
                  <a:pt x="64" y="142"/>
                  <a:pt x="67" y="135"/>
                </a:cubicBezTo>
                <a:cubicBezTo>
                  <a:pt x="75" y="115"/>
                  <a:pt x="91" y="77"/>
                  <a:pt x="93" y="68"/>
                </a:cubicBezTo>
                <a:cubicBezTo>
                  <a:pt x="94" y="65"/>
                  <a:pt x="94" y="59"/>
                  <a:pt x="91" y="58"/>
                </a:cubicBezTo>
                <a:cubicBezTo>
                  <a:pt x="87" y="56"/>
                  <a:pt x="83" y="65"/>
                  <a:pt x="82" y="67"/>
                </a:cubicBezTo>
                <a:cubicBezTo>
                  <a:pt x="72" y="95"/>
                  <a:pt x="58" y="130"/>
                  <a:pt x="57" y="130"/>
                </a:cubicBezTo>
                <a:cubicBezTo>
                  <a:pt x="56" y="134"/>
                  <a:pt x="52" y="135"/>
                  <a:pt x="48" y="134"/>
                </a:cubicBezTo>
                <a:cubicBezTo>
                  <a:pt x="44" y="132"/>
                  <a:pt x="42" y="128"/>
                  <a:pt x="44" y="124"/>
                </a:cubicBezTo>
                <a:cubicBezTo>
                  <a:pt x="44" y="124"/>
                  <a:pt x="58" y="90"/>
                  <a:pt x="68" y="62"/>
                </a:cubicBezTo>
                <a:cubicBezTo>
                  <a:pt x="75" y="45"/>
                  <a:pt x="87" y="41"/>
                  <a:pt x="96" y="44"/>
                </a:cubicBezTo>
                <a:cubicBezTo>
                  <a:pt x="106" y="47"/>
                  <a:pt x="110" y="62"/>
                  <a:pt x="107" y="72"/>
                </a:cubicBezTo>
                <a:cubicBezTo>
                  <a:pt x="105" y="81"/>
                  <a:pt x="93" y="111"/>
                  <a:pt x="80" y="141"/>
                </a:cubicBezTo>
                <a:cubicBezTo>
                  <a:pt x="78" y="148"/>
                  <a:pt x="75" y="154"/>
                  <a:pt x="74" y="156"/>
                </a:cubicBezTo>
                <a:cubicBezTo>
                  <a:pt x="71" y="165"/>
                  <a:pt x="66" y="171"/>
                  <a:pt x="60" y="17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82843" tIns="91422" rIns="182843" bIns="91422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grpSp>
        <p:nvGrpSpPr>
          <p:cNvPr id="117" name="Group 26">
            <a:extLst>
              <a:ext uri="{FF2B5EF4-FFF2-40B4-BE49-F238E27FC236}">
                <a16:creationId xmlns:a16="http://schemas.microsoft.com/office/drawing/2014/main" id="{2EE6E6FF-7B5F-4604-9312-83B7C27BEE0F}"/>
              </a:ext>
            </a:extLst>
          </p:cNvPr>
          <p:cNvGrpSpPr>
            <a:grpSpLocks/>
          </p:cNvGrpSpPr>
          <p:nvPr/>
        </p:nvGrpSpPr>
        <p:grpSpPr bwMode="auto">
          <a:xfrm>
            <a:off x="3369430" y="9139221"/>
            <a:ext cx="810911" cy="1160477"/>
            <a:chOff x="4294188" y="1712913"/>
            <a:chExt cx="285750" cy="415925"/>
          </a:xfrm>
          <a:solidFill>
            <a:schemeClr val="bg2">
              <a:lumMod val="90000"/>
              <a:lumOff val="10000"/>
            </a:schemeClr>
          </a:solidFill>
        </p:grpSpPr>
        <p:sp>
          <p:nvSpPr>
            <p:cNvPr id="118" name="Freeform 166">
              <a:extLst>
                <a:ext uri="{FF2B5EF4-FFF2-40B4-BE49-F238E27FC236}">
                  <a16:creationId xmlns:a16="http://schemas.microsoft.com/office/drawing/2014/main" id="{1891B0FA-B67F-444D-8759-87E10881E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4188" y="1712913"/>
              <a:ext cx="285750" cy="415925"/>
            </a:xfrm>
            <a:custGeom>
              <a:avLst/>
              <a:gdLst>
                <a:gd name="T0" fmla="*/ 396 w 793"/>
                <a:gd name="T1" fmla="*/ 146 h 1157"/>
                <a:gd name="T2" fmla="*/ 553 w 793"/>
                <a:gd name="T3" fmla="*/ 209 h 1157"/>
                <a:gd name="T4" fmla="*/ 615 w 793"/>
                <a:gd name="T5" fmla="*/ 365 h 1157"/>
                <a:gd name="T6" fmla="*/ 553 w 793"/>
                <a:gd name="T7" fmla="*/ 511 h 1157"/>
                <a:gd name="T8" fmla="*/ 396 w 793"/>
                <a:gd name="T9" fmla="*/ 709 h 1157"/>
                <a:gd name="T10" fmla="*/ 240 w 793"/>
                <a:gd name="T11" fmla="*/ 511 h 1157"/>
                <a:gd name="T12" fmla="*/ 178 w 793"/>
                <a:gd name="T13" fmla="*/ 365 h 1157"/>
                <a:gd name="T14" fmla="*/ 240 w 793"/>
                <a:gd name="T15" fmla="*/ 209 h 1157"/>
                <a:gd name="T16" fmla="*/ 396 w 793"/>
                <a:gd name="T17" fmla="*/ 146 h 1157"/>
                <a:gd name="T18" fmla="*/ 396 w 793"/>
                <a:gd name="T19" fmla="*/ 0 h 1157"/>
                <a:gd name="T20" fmla="*/ 136 w 793"/>
                <a:gd name="T21" fmla="*/ 105 h 1157"/>
                <a:gd name="T22" fmla="*/ 136 w 793"/>
                <a:gd name="T23" fmla="*/ 615 h 1157"/>
                <a:gd name="T24" fmla="*/ 396 w 793"/>
                <a:gd name="T25" fmla="*/ 1156 h 1157"/>
                <a:gd name="T26" fmla="*/ 646 w 793"/>
                <a:gd name="T27" fmla="*/ 615 h 1157"/>
                <a:gd name="T28" fmla="*/ 646 w 793"/>
                <a:gd name="T29" fmla="*/ 105 h 1157"/>
                <a:gd name="T30" fmla="*/ 396 w 793"/>
                <a:gd name="T31" fmla="*/ 0 h 1157"/>
                <a:gd name="T32" fmla="*/ 396 w 793"/>
                <a:gd name="T33" fmla="*/ 146 h 1157"/>
                <a:gd name="T34" fmla="*/ 396 w 793"/>
                <a:gd name="T35" fmla="*/ 0 h 1157"/>
                <a:gd name="T36" fmla="*/ 396 w 793"/>
                <a:gd name="T37" fmla="*/ 0 h 1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3" h="1157">
                  <a:moveTo>
                    <a:pt x="396" y="146"/>
                  </a:moveTo>
                  <a:cubicBezTo>
                    <a:pt x="448" y="146"/>
                    <a:pt x="511" y="167"/>
                    <a:pt x="553" y="209"/>
                  </a:cubicBezTo>
                  <a:cubicBezTo>
                    <a:pt x="584" y="250"/>
                    <a:pt x="615" y="302"/>
                    <a:pt x="615" y="365"/>
                  </a:cubicBezTo>
                  <a:cubicBezTo>
                    <a:pt x="615" y="417"/>
                    <a:pt x="584" y="469"/>
                    <a:pt x="553" y="511"/>
                  </a:cubicBezTo>
                  <a:cubicBezTo>
                    <a:pt x="542" y="521"/>
                    <a:pt x="469" y="594"/>
                    <a:pt x="396" y="709"/>
                  </a:cubicBezTo>
                  <a:cubicBezTo>
                    <a:pt x="323" y="594"/>
                    <a:pt x="250" y="521"/>
                    <a:pt x="240" y="511"/>
                  </a:cubicBezTo>
                  <a:cubicBezTo>
                    <a:pt x="198" y="469"/>
                    <a:pt x="178" y="417"/>
                    <a:pt x="178" y="365"/>
                  </a:cubicBezTo>
                  <a:cubicBezTo>
                    <a:pt x="178" y="302"/>
                    <a:pt x="198" y="250"/>
                    <a:pt x="240" y="209"/>
                  </a:cubicBezTo>
                  <a:cubicBezTo>
                    <a:pt x="282" y="167"/>
                    <a:pt x="334" y="146"/>
                    <a:pt x="396" y="146"/>
                  </a:cubicBezTo>
                  <a:lnTo>
                    <a:pt x="396" y="0"/>
                  </a:lnTo>
                  <a:cubicBezTo>
                    <a:pt x="303" y="0"/>
                    <a:pt x="209" y="32"/>
                    <a:pt x="136" y="105"/>
                  </a:cubicBezTo>
                  <a:cubicBezTo>
                    <a:pt x="0" y="250"/>
                    <a:pt x="0" y="480"/>
                    <a:pt x="136" y="615"/>
                  </a:cubicBezTo>
                  <a:cubicBezTo>
                    <a:pt x="136" y="615"/>
                    <a:pt x="396" y="865"/>
                    <a:pt x="396" y="1156"/>
                  </a:cubicBezTo>
                  <a:cubicBezTo>
                    <a:pt x="396" y="865"/>
                    <a:pt x="646" y="615"/>
                    <a:pt x="646" y="615"/>
                  </a:cubicBezTo>
                  <a:cubicBezTo>
                    <a:pt x="792" y="480"/>
                    <a:pt x="792" y="250"/>
                    <a:pt x="646" y="105"/>
                  </a:cubicBezTo>
                  <a:cubicBezTo>
                    <a:pt x="584" y="32"/>
                    <a:pt x="490" y="0"/>
                    <a:pt x="396" y="0"/>
                  </a:cubicBezTo>
                  <a:lnTo>
                    <a:pt x="396" y="146"/>
                  </a:lnTo>
                  <a:close/>
                  <a:moveTo>
                    <a:pt x="396" y="0"/>
                  </a:moveTo>
                  <a:lnTo>
                    <a:pt x="396" y="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119" name="Freeform 167">
              <a:extLst>
                <a:ext uri="{FF2B5EF4-FFF2-40B4-BE49-F238E27FC236}">
                  <a16:creationId xmlns:a16="http://schemas.microsoft.com/office/drawing/2014/main" id="{EB3A89C7-D320-4E18-8063-2DF6BB86C3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0075" y="1817688"/>
              <a:ext cx="52388" cy="52387"/>
            </a:xfrm>
            <a:custGeom>
              <a:avLst/>
              <a:gdLst>
                <a:gd name="T0" fmla="*/ 146 w 147"/>
                <a:gd name="T1" fmla="*/ 73 h 147"/>
                <a:gd name="T2" fmla="*/ 73 w 147"/>
                <a:gd name="T3" fmla="*/ 146 h 147"/>
                <a:gd name="T4" fmla="*/ 0 w 147"/>
                <a:gd name="T5" fmla="*/ 73 h 147"/>
                <a:gd name="T6" fmla="*/ 73 w 147"/>
                <a:gd name="T7" fmla="*/ 0 h 147"/>
                <a:gd name="T8" fmla="*/ 146 w 147"/>
                <a:gd name="T9" fmla="*/ 73 h 147"/>
                <a:gd name="T10" fmla="*/ 146 w 147"/>
                <a:gd name="T11" fmla="*/ 73 h 147"/>
                <a:gd name="T12" fmla="*/ 146 w 147"/>
                <a:gd name="T13" fmla="*/ 73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7" h="147">
                  <a:moveTo>
                    <a:pt x="146" y="73"/>
                  </a:moveTo>
                  <a:cubicBezTo>
                    <a:pt x="146" y="104"/>
                    <a:pt x="115" y="146"/>
                    <a:pt x="73" y="146"/>
                  </a:cubicBezTo>
                  <a:cubicBezTo>
                    <a:pt x="32" y="146"/>
                    <a:pt x="0" y="104"/>
                    <a:pt x="0" y="73"/>
                  </a:cubicBezTo>
                  <a:cubicBezTo>
                    <a:pt x="0" y="31"/>
                    <a:pt x="32" y="0"/>
                    <a:pt x="73" y="0"/>
                  </a:cubicBezTo>
                  <a:cubicBezTo>
                    <a:pt x="115" y="0"/>
                    <a:pt x="146" y="31"/>
                    <a:pt x="146" y="73"/>
                  </a:cubicBezTo>
                  <a:close/>
                  <a:moveTo>
                    <a:pt x="146" y="73"/>
                  </a:moveTo>
                  <a:lnTo>
                    <a:pt x="146" y="73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32E6E2FF-204A-4CF1-8B08-65371937F514}"/>
              </a:ext>
            </a:extLst>
          </p:cNvPr>
          <p:cNvSpPr txBox="1"/>
          <p:nvPr/>
        </p:nvSpPr>
        <p:spPr>
          <a:xfrm>
            <a:off x="16851163" y="10614802"/>
            <a:ext cx="6464786" cy="1952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133350">
              <a:lnSpc>
                <a:spcPct val="150000"/>
              </a:lnSpc>
              <a:spcBef>
                <a:spcPts val="475"/>
              </a:spcBef>
            </a:pPr>
            <a:r>
              <a:rPr lang="en-US" sz="2800" b="1" dirty="0" err="1">
                <a:ea typeface="Arial" panose="020B0604020202020204" pitchFamily="34" charset="0"/>
                <a:cs typeface="Times New Roman" panose="02020603050405020304" pitchFamily="18" charset="0"/>
              </a:rPr>
              <a:t>elemente</a:t>
            </a:r>
            <a:r>
              <a:rPr lang="en-US" sz="2800" b="1" dirty="0">
                <a:ea typeface="Arial" panose="020B0604020202020204" pitchFamily="34" charset="0"/>
                <a:cs typeface="Times New Roman" panose="02020603050405020304" pitchFamily="18" charset="0"/>
              </a:rPr>
              <a:t> de imagine – logo, rollup, banner, </a:t>
            </a:r>
            <a:r>
              <a:rPr lang="en-US" sz="2800" b="1" dirty="0" err="1">
                <a:ea typeface="Arial" panose="020B0604020202020204" pitchFamily="34" charset="0"/>
                <a:cs typeface="Times New Roman" panose="02020603050405020304" pitchFamily="18" charset="0"/>
              </a:rPr>
              <a:t>afi</a:t>
            </a:r>
            <a:r>
              <a:rPr lang="ro-RO" sz="2800" b="1" dirty="0">
                <a:ea typeface="Arial" panose="020B0604020202020204" pitchFamily="34" charset="0"/>
                <a:cs typeface="Times New Roman" panose="02020603050405020304" pitchFamily="18" charset="0"/>
              </a:rPr>
              <a:t>ș</a:t>
            </a:r>
            <a:r>
              <a:rPr lang="en-US" sz="2800" b="1" dirty="0">
                <a:ea typeface="Arial" panose="020B0604020202020204" pitchFamily="34" charset="0"/>
                <a:cs typeface="Times New Roman" panose="02020603050405020304" pitchFamily="18" charset="0"/>
              </a:rPr>
              <a:t>e, </a:t>
            </a:r>
            <a:r>
              <a:rPr lang="en-US" sz="2800" b="1" dirty="0" err="1">
                <a:ea typeface="Arial" panose="020B0604020202020204" pitchFamily="34" charset="0"/>
                <a:cs typeface="Times New Roman" panose="02020603050405020304" pitchFamily="18" charset="0"/>
              </a:rPr>
              <a:t>materiale</a:t>
            </a:r>
            <a:r>
              <a:rPr lang="en-US" sz="2800" b="1" dirty="0">
                <a:ea typeface="Arial" panose="020B0604020202020204" pitchFamily="34" charset="0"/>
                <a:cs typeface="Times New Roman" panose="02020603050405020304" pitchFamily="18" charset="0"/>
              </a:rPr>
              <a:t> informative.</a:t>
            </a:r>
            <a:endParaRPr lang="en-US" sz="28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E82292F-CB0D-46A6-84A9-B378D623B0B6}"/>
              </a:ext>
            </a:extLst>
          </p:cNvPr>
          <p:cNvSpPr txBox="1"/>
          <p:nvPr/>
        </p:nvSpPr>
        <p:spPr>
          <a:xfrm>
            <a:off x="3974475" y="8291024"/>
            <a:ext cx="47853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edin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informare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80E91B08-2252-4B0C-89F9-63F701E27EC2}"/>
              </a:ext>
            </a:extLst>
          </p:cNvPr>
          <p:cNvSpPr txBox="1"/>
          <p:nvPr/>
        </p:nvSpPr>
        <p:spPr>
          <a:xfrm>
            <a:off x="1572551" y="2937255"/>
            <a:ext cx="56257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articole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presa local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DDB965C1-8C0F-4983-B7CA-C7A9C23B3E59}"/>
              </a:ext>
            </a:extLst>
          </p:cNvPr>
          <p:cNvSpPr txBox="1"/>
          <p:nvPr/>
        </p:nvSpPr>
        <p:spPr>
          <a:xfrm>
            <a:off x="13927722" y="2876893"/>
            <a:ext cx="51105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conturi pe social media site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47C8226D-8E59-434B-A570-9EB2CAC6AB68}"/>
              </a:ext>
            </a:extLst>
          </p:cNvPr>
          <p:cNvSpPr txBox="1"/>
          <p:nvPr/>
        </p:nvSpPr>
        <p:spPr>
          <a:xfrm>
            <a:off x="762000" y="6063439"/>
            <a:ext cx="583256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eTwinning</a:t>
            </a: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reportaj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AAD8A8F8-A1F1-4B9A-966B-A363ACFAFBD4}"/>
              </a:ext>
            </a:extLst>
          </p:cNvPr>
          <p:cNvSpPr txBox="1"/>
          <p:nvPr/>
        </p:nvSpPr>
        <p:spPr>
          <a:xfrm>
            <a:off x="18617115" y="6554881"/>
            <a:ext cx="40446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video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E4258597-62B1-4DD1-BA53-BF61FE20BDB3}"/>
              </a:ext>
            </a:extLst>
          </p:cNvPr>
          <p:cNvSpPr txBox="1"/>
          <p:nvPr/>
        </p:nvSpPr>
        <p:spPr>
          <a:xfrm>
            <a:off x="10267180" y="10676995"/>
            <a:ext cx="58557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2400" b="1" dirty="0"/>
              <a:t>Prezentări Cercuri pedagogice</a:t>
            </a:r>
            <a:endParaRPr lang="en-US" sz="2400" b="1" dirty="0"/>
          </a:p>
        </p:txBody>
      </p:sp>
      <p:pic>
        <p:nvPicPr>
          <p:cNvPr id="107" name="Picture 106" descr="A picture containing drawing&#10;&#10;Description automatically generated">
            <a:extLst>
              <a:ext uri="{FF2B5EF4-FFF2-40B4-BE49-F238E27FC236}">
                <a16:creationId xmlns:a16="http://schemas.microsoft.com/office/drawing/2014/main" id="{B587DECE-18CD-4F2D-ACB3-E2AE11CE081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108" name="Rectangle 107">
            <a:extLst>
              <a:ext uri="{FF2B5EF4-FFF2-40B4-BE49-F238E27FC236}">
                <a16:creationId xmlns:a16="http://schemas.microsoft.com/office/drawing/2014/main" id="{2FB34B57-25FA-4233-B15A-CBE82417D06C}"/>
              </a:ext>
            </a:extLst>
          </p:cNvPr>
          <p:cNvSpPr/>
          <p:nvPr/>
        </p:nvSpPr>
        <p:spPr>
          <a:xfrm>
            <a:off x="1213154" y="12589277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9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2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3500"/>
                            </p:stCondLst>
                            <p:childTnLst>
                              <p:par>
                                <p:cTn id="1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45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500"/>
                            </p:stCondLst>
                            <p:childTnLst>
                              <p:par>
                                <p:cTn id="1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5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62" grpId="0" animBg="1"/>
      <p:bldP spid="79" grpId="0" animBg="1"/>
      <p:bldP spid="80" grpId="0" animBg="1"/>
      <p:bldP spid="10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8123610" y="1567421"/>
            <a:ext cx="8171617" cy="11383893"/>
            <a:chOff x="527333" y="1217552"/>
            <a:chExt cx="175409" cy="256405"/>
          </a:xfrm>
          <a:solidFill>
            <a:schemeClr val="bg1">
              <a:alpha val="3000"/>
            </a:schemeClr>
          </a:solidFill>
        </p:grpSpPr>
        <p:sp>
          <p:nvSpPr>
            <p:cNvPr id="49" name="Freeform 79"/>
            <p:cNvSpPr>
              <a:spLocks noEditPoints="1"/>
            </p:cNvSpPr>
            <p:nvPr/>
          </p:nvSpPr>
          <p:spPr bwMode="auto">
            <a:xfrm>
              <a:off x="527333" y="1217552"/>
              <a:ext cx="175409" cy="256405"/>
            </a:xfrm>
            <a:custGeom>
              <a:avLst/>
              <a:gdLst>
                <a:gd name="T0" fmla="*/ 80 w 160"/>
                <a:gd name="T1" fmla="*/ 0 h 234"/>
                <a:gd name="T2" fmla="*/ 0 w 160"/>
                <a:gd name="T3" fmla="*/ 81 h 234"/>
                <a:gd name="T4" fmla="*/ 36 w 160"/>
                <a:gd name="T5" fmla="*/ 169 h 234"/>
                <a:gd name="T6" fmla="*/ 80 w 160"/>
                <a:gd name="T7" fmla="*/ 234 h 234"/>
                <a:gd name="T8" fmla="*/ 123 w 160"/>
                <a:gd name="T9" fmla="*/ 169 h 234"/>
                <a:gd name="T10" fmla="*/ 160 w 160"/>
                <a:gd name="T11" fmla="*/ 81 h 234"/>
                <a:gd name="T12" fmla="*/ 80 w 160"/>
                <a:gd name="T13" fmla="*/ 0 h 234"/>
                <a:gd name="T14" fmla="*/ 99 w 160"/>
                <a:gd name="T15" fmla="*/ 199 h 234"/>
                <a:gd name="T16" fmla="*/ 63 w 160"/>
                <a:gd name="T17" fmla="*/ 203 h 234"/>
                <a:gd name="T18" fmla="*/ 58 w 160"/>
                <a:gd name="T19" fmla="*/ 190 h 234"/>
                <a:gd name="T20" fmla="*/ 58 w 160"/>
                <a:gd name="T21" fmla="*/ 189 h 234"/>
                <a:gd name="T22" fmla="*/ 103 w 160"/>
                <a:gd name="T23" fmla="*/ 184 h 234"/>
                <a:gd name="T24" fmla="*/ 101 w 160"/>
                <a:gd name="T25" fmla="*/ 190 h 234"/>
                <a:gd name="T26" fmla="*/ 99 w 160"/>
                <a:gd name="T27" fmla="*/ 199 h 234"/>
                <a:gd name="T28" fmla="*/ 56 w 160"/>
                <a:gd name="T29" fmla="*/ 182 h 234"/>
                <a:gd name="T30" fmla="*/ 52 w 160"/>
                <a:gd name="T31" fmla="*/ 168 h 234"/>
                <a:gd name="T32" fmla="*/ 108 w 160"/>
                <a:gd name="T33" fmla="*/ 168 h 234"/>
                <a:gd name="T34" fmla="*/ 106 w 160"/>
                <a:gd name="T35" fmla="*/ 176 h 234"/>
                <a:gd name="T36" fmla="*/ 56 w 160"/>
                <a:gd name="T37" fmla="*/ 182 h 234"/>
                <a:gd name="T38" fmla="*/ 80 w 160"/>
                <a:gd name="T39" fmla="*/ 220 h 234"/>
                <a:gd name="T40" fmla="*/ 65 w 160"/>
                <a:gd name="T41" fmla="*/ 210 h 234"/>
                <a:gd name="T42" fmla="*/ 96 w 160"/>
                <a:gd name="T43" fmla="*/ 207 h 234"/>
                <a:gd name="T44" fmla="*/ 80 w 160"/>
                <a:gd name="T45" fmla="*/ 220 h 234"/>
                <a:gd name="T46" fmla="*/ 114 w 160"/>
                <a:gd name="T47" fmla="*/ 154 h 234"/>
                <a:gd name="T48" fmla="*/ 46 w 160"/>
                <a:gd name="T49" fmla="*/ 154 h 234"/>
                <a:gd name="T50" fmla="*/ 34 w 160"/>
                <a:gd name="T51" fmla="*/ 130 h 234"/>
                <a:gd name="T52" fmla="*/ 14 w 160"/>
                <a:gd name="T53" fmla="*/ 81 h 234"/>
                <a:gd name="T54" fmla="*/ 80 w 160"/>
                <a:gd name="T55" fmla="*/ 15 h 234"/>
                <a:gd name="T56" fmla="*/ 146 w 160"/>
                <a:gd name="T57" fmla="*/ 81 h 234"/>
                <a:gd name="T58" fmla="*/ 126 w 160"/>
                <a:gd name="T59" fmla="*/ 130 h 234"/>
                <a:gd name="T60" fmla="*/ 114 w 160"/>
                <a:gd name="T61" fmla="*/ 1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60" h="234">
                  <a:moveTo>
                    <a:pt x="80" y="0"/>
                  </a:moveTo>
                  <a:cubicBezTo>
                    <a:pt x="35" y="0"/>
                    <a:pt x="0" y="36"/>
                    <a:pt x="0" y="81"/>
                  </a:cubicBezTo>
                  <a:cubicBezTo>
                    <a:pt x="0" y="110"/>
                    <a:pt x="26" y="141"/>
                    <a:pt x="36" y="169"/>
                  </a:cubicBezTo>
                  <a:cubicBezTo>
                    <a:pt x="51" y="210"/>
                    <a:pt x="49" y="234"/>
                    <a:pt x="80" y="234"/>
                  </a:cubicBezTo>
                  <a:cubicBezTo>
                    <a:pt x="111" y="234"/>
                    <a:pt x="109" y="210"/>
                    <a:pt x="123" y="169"/>
                  </a:cubicBezTo>
                  <a:cubicBezTo>
                    <a:pt x="133" y="142"/>
                    <a:pt x="160" y="110"/>
                    <a:pt x="160" y="81"/>
                  </a:cubicBezTo>
                  <a:cubicBezTo>
                    <a:pt x="160" y="36"/>
                    <a:pt x="124" y="0"/>
                    <a:pt x="80" y="0"/>
                  </a:cubicBezTo>
                  <a:close/>
                  <a:moveTo>
                    <a:pt x="99" y="199"/>
                  </a:moveTo>
                  <a:cubicBezTo>
                    <a:pt x="63" y="203"/>
                    <a:pt x="63" y="203"/>
                    <a:pt x="63" y="203"/>
                  </a:cubicBezTo>
                  <a:cubicBezTo>
                    <a:pt x="61" y="200"/>
                    <a:pt x="60" y="195"/>
                    <a:pt x="58" y="190"/>
                  </a:cubicBezTo>
                  <a:cubicBezTo>
                    <a:pt x="58" y="190"/>
                    <a:pt x="58" y="189"/>
                    <a:pt x="58" y="189"/>
                  </a:cubicBezTo>
                  <a:cubicBezTo>
                    <a:pt x="103" y="184"/>
                    <a:pt x="103" y="184"/>
                    <a:pt x="103" y="184"/>
                  </a:cubicBezTo>
                  <a:cubicBezTo>
                    <a:pt x="103" y="186"/>
                    <a:pt x="102" y="188"/>
                    <a:pt x="101" y="190"/>
                  </a:cubicBezTo>
                  <a:cubicBezTo>
                    <a:pt x="100" y="193"/>
                    <a:pt x="100" y="196"/>
                    <a:pt x="99" y="199"/>
                  </a:cubicBezTo>
                  <a:close/>
                  <a:moveTo>
                    <a:pt x="56" y="182"/>
                  </a:moveTo>
                  <a:cubicBezTo>
                    <a:pt x="55" y="178"/>
                    <a:pt x="53" y="173"/>
                    <a:pt x="52" y="168"/>
                  </a:cubicBezTo>
                  <a:cubicBezTo>
                    <a:pt x="108" y="168"/>
                    <a:pt x="108" y="168"/>
                    <a:pt x="108" y="168"/>
                  </a:cubicBezTo>
                  <a:cubicBezTo>
                    <a:pt x="107" y="171"/>
                    <a:pt x="106" y="174"/>
                    <a:pt x="106" y="176"/>
                  </a:cubicBezTo>
                  <a:lnTo>
                    <a:pt x="56" y="182"/>
                  </a:lnTo>
                  <a:close/>
                  <a:moveTo>
                    <a:pt x="80" y="220"/>
                  </a:moveTo>
                  <a:cubicBezTo>
                    <a:pt x="72" y="220"/>
                    <a:pt x="69" y="219"/>
                    <a:pt x="65" y="210"/>
                  </a:cubicBezTo>
                  <a:cubicBezTo>
                    <a:pt x="96" y="207"/>
                    <a:pt x="96" y="207"/>
                    <a:pt x="96" y="207"/>
                  </a:cubicBezTo>
                  <a:cubicBezTo>
                    <a:pt x="92" y="219"/>
                    <a:pt x="88" y="220"/>
                    <a:pt x="80" y="220"/>
                  </a:cubicBezTo>
                  <a:close/>
                  <a:moveTo>
                    <a:pt x="114" y="154"/>
                  </a:moveTo>
                  <a:cubicBezTo>
                    <a:pt x="46" y="154"/>
                    <a:pt x="46" y="154"/>
                    <a:pt x="46" y="154"/>
                  </a:cubicBezTo>
                  <a:cubicBezTo>
                    <a:pt x="42" y="146"/>
                    <a:pt x="38" y="138"/>
                    <a:pt x="34" y="130"/>
                  </a:cubicBezTo>
                  <a:cubicBezTo>
                    <a:pt x="24" y="113"/>
                    <a:pt x="14" y="96"/>
                    <a:pt x="14" y="81"/>
                  </a:cubicBezTo>
                  <a:cubicBezTo>
                    <a:pt x="14" y="45"/>
                    <a:pt x="44" y="15"/>
                    <a:pt x="80" y="15"/>
                  </a:cubicBezTo>
                  <a:cubicBezTo>
                    <a:pt x="116" y="15"/>
                    <a:pt x="146" y="45"/>
                    <a:pt x="146" y="81"/>
                  </a:cubicBezTo>
                  <a:cubicBezTo>
                    <a:pt x="146" y="96"/>
                    <a:pt x="136" y="113"/>
                    <a:pt x="126" y="130"/>
                  </a:cubicBezTo>
                  <a:cubicBezTo>
                    <a:pt x="122" y="138"/>
                    <a:pt x="118" y="146"/>
                    <a:pt x="114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" name="Freeform 80"/>
            <p:cNvSpPr>
              <a:spLocks/>
            </p:cNvSpPr>
            <p:nvPr/>
          </p:nvSpPr>
          <p:spPr bwMode="auto">
            <a:xfrm>
              <a:off x="566675" y="1258276"/>
              <a:ext cx="52762" cy="51373"/>
            </a:xfrm>
            <a:custGeom>
              <a:avLst/>
              <a:gdLst>
                <a:gd name="T0" fmla="*/ 44 w 48"/>
                <a:gd name="T1" fmla="*/ 0 h 47"/>
                <a:gd name="T2" fmla="*/ 0 w 48"/>
                <a:gd name="T3" fmla="*/ 44 h 47"/>
                <a:gd name="T4" fmla="*/ 4 w 48"/>
                <a:gd name="T5" fmla="*/ 47 h 47"/>
                <a:gd name="T6" fmla="*/ 7 w 48"/>
                <a:gd name="T7" fmla="*/ 44 h 47"/>
                <a:gd name="T8" fmla="*/ 44 w 48"/>
                <a:gd name="T9" fmla="*/ 7 h 47"/>
                <a:gd name="T10" fmla="*/ 48 w 48"/>
                <a:gd name="T11" fmla="*/ 4 h 47"/>
                <a:gd name="T12" fmla="*/ 44 w 48"/>
                <a:gd name="T1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47">
                  <a:moveTo>
                    <a:pt x="44" y="0"/>
                  </a:moveTo>
                  <a:cubicBezTo>
                    <a:pt x="20" y="0"/>
                    <a:pt x="0" y="20"/>
                    <a:pt x="0" y="44"/>
                  </a:cubicBezTo>
                  <a:cubicBezTo>
                    <a:pt x="0" y="46"/>
                    <a:pt x="2" y="47"/>
                    <a:pt x="4" y="47"/>
                  </a:cubicBezTo>
                  <a:cubicBezTo>
                    <a:pt x="6" y="47"/>
                    <a:pt x="7" y="46"/>
                    <a:pt x="7" y="44"/>
                  </a:cubicBezTo>
                  <a:cubicBezTo>
                    <a:pt x="7" y="24"/>
                    <a:pt x="24" y="7"/>
                    <a:pt x="44" y="7"/>
                  </a:cubicBezTo>
                  <a:cubicBezTo>
                    <a:pt x="46" y="7"/>
                    <a:pt x="48" y="6"/>
                    <a:pt x="48" y="4"/>
                  </a:cubicBezTo>
                  <a:cubicBezTo>
                    <a:pt x="48" y="2"/>
                    <a:pt x="46" y="0"/>
                    <a:pt x="4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750979" y="2470667"/>
            <a:ext cx="21088384" cy="7250910"/>
            <a:chOff x="1730392" y="2470667"/>
            <a:chExt cx="21088384" cy="7250910"/>
          </a:xfrm>
        </p:grpSpPr>
        <p:sp>
          <p:nvSpPr>
            <p:cNvPr id="80" name="TextBox 79"/>
            <p:cNvSpPr txBox="1"/>
            <p:nvPr/>
          </p:nvSpPr>
          <p:spPr>
            <a:xfrm>
              <a:off x="1730392" y="5812833"/>
              <a:ext cx="21088384" cy="3908744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GB" sz="7200" b="1" dirty="0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A</a:t>
              </a:r>
              <a:r>
                <a:rPr lang="ro-RO" sz="7200" b="1" dirty="0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ș</a:t>
              </a:r>
              <a:r>
                <a:rPr lang="en-GB" sz="7200" b="1" dirty="0" err="1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tept</a:t>
              </a:r>
              <a:r>
                <a:rPr lang="ro-RO" sz="7200" b="1" dirty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ă</a:t>
              </a:r>
              <a:r>
                <a:rPr lang="en-GB" sz="7200" b="1" dirty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m </a:t>
              </a:r>
              <a:r>
                <a:rPr lang="en-US" sz="7200" b="1" dirty="0" err="1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candidaturile</a:t>
              </a:r>
              <a:r>
                <a:rPr lang="en-US" sz="7200" b="1" dirty="0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 </a:t>
              </a:r>
              <a:r>
                <a:rPr lang="en-GB" sz="7200" b="1" dirty="0" err="1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dumneavoastr</a:t>
              </a:r>
              <a:r>
                <a:rPr lang="ro-RO" sz="7200" b="1" dirty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ă</a:t>
              </a:r>
              <a:r>
                <a:rPr lang="en-GB" sz="7200" b="1" dirty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.</a:t>
              </a:r>
            </a:p>
            <a:p>
              <a:pPr algn="ctr"/>
              <a:endParaRPr lang="en-GB" sz="88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  <a:p>
              <a:pPr algn="ctr"/>
              <a:r>
                <a:rPr lang="en-GB" sz="88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V</a:t>
              </a:r>
              <a:r>
                <a:rPr lang="ro-RO" sz="88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ă</a:t>
              </a:r>
              <a:r>
                <a:rPr lang="en-GB" sz="88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r>
                <a:rPr lang="en-GB" sz="88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mul</a:t>
              </a:r>
              <a:r>
                <a:rPr lang="ro-RO" sz="88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ț</a:t>
              </a:r>
              <a:r>
                <a:rPr lang="en-GB" sz="88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umim</a:t>
              </a:r>
              <a:r>
                <a:rPr lang="en-GB" sz="88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!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pic>
        <p:nvPicPr>
          <p:cNvPr id="24" name="Picture 23" descr="A picture containing drawing&#10;&#10;Description automatically generated">
            <a:extLst>
              <a:ext uri="{FF2B5EF4-FFF2-40B4-BE49-F238E27FC236}">
                <a16:creationId xmlns:a16="http://schemas.microsoft.com/office/drawing/2014/main" id="{F921454F-56F7-4A6D-BE37-A3C240D55CC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1C3C44CF-A768-491E-8BF3-8490302D4DD9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8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12888993" y="8975634"/>
            <a:ext cx="1643713" cy="1985185"/>
            <a:chOff x="2285781" y="4847654"/>
            <a:chExt cx="952480" cy="966132"/>
          </a:xfrm>
        </p:grpSpPr>
        <p:sp>
          <p:nvSpPr>
            <p:cNvPr id="59" name="Oval 58"/>
            <p:cNvSpPr/>
            <p:nvPr/>
          </p:nvSpPr>
          <p:spPr bwMode="auto">
            <a:xfrm>
              <a:off x="2346028" y="4908765"/>
              <a:ext cx="840592" cy="852640"/>
            </a:xfrm>
            <a:prstGeom prst="ellipse">
              <a:avLst/>
            </a:prstGeom>
            <a:solidFill>
              <a:schemeClr val="accent2"/>
            </a:solidFill>
            <a:ln w="3175" cmpd="sng">
              <a:noFill/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2285781" y="4847654"/>
              <a:ext cx="952480" cy="966132"/>
            </a:xfrm>
            <a:prstGeom prst="ellipse">
              <a:avLst/>
            </a:prstGeom>
            <a:noFill/>
            <a:ln w="3175" cmpd="sng">
              <a:solidFill>
                <a:schemeClr val="tx1">
                  <a:lumMod val="60000"/>
                  <a:lumOff val="40000"/>
                </a:schemeClr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638706" y="5683160"/>
            <a:ext cx="2273896" cy="2307090"/>
            <a:chOff x="2285781" y="4847654"/>
            <a:chExt cx="952480" cy="966132"/>
          </a:xfrm>
        </p:grpSpPr>
        <p:sp>
          <p:nvSpPr>
            <p:cNvPr id="51" name="Oval 50"/>
            <p:cNvSpPr/>
            <p:nvPr/>
          </p:nvSpPr>
          <p:spPr bwMode="auto">
            <a:xfrm>
              <a:off x="2346028" y="4908765"/>
              <a:ext cx="840592" cy="852640"/>
            </a:xfrm>
            <a:prstGeom prst="ellipse">
              <a:avLst/>
            </a:prstGeom>
            <a:solidFill>
              <a:schemeClr val="accent1"/>
            </a:solidFill>
            <a:ln w="3175" cmpd="sng">
              <a:noFill/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2" name="Oval 51"/>
            <p:cNvSpPr/>
            <p:nvPr/>
          </p:nvSpPr>
          <p:spPr bwMode="auto">
            <a:xfrm>
              <a:off x="2285781" y="4847654"/>
              <a:ext cx="952480" cy="966132"/>
            </a:xfrm>
            <a:prstGeom prst="ellipse">
              <a:avLst/>
            </a:prstGeom>
            <a:noFill/>
            <a:ln w="3175" cmpd="sng">
              <a:solidFill>
                <a:schemeClr val="tx1">
                  <a:lumMod val="60000"/>
                  <a:lumOff val="40000"/>
                </a:schemeClr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cxnSp>
        <p:nvCxnSpPr>
          <p:cNvPr id="19" name="Straight Connector 18"/>
          <p:cNvCxnSpPr/>
          <p:nvPr/>
        </p:nvCxnSpPr>
        <p:spPr>
          <a:xfrm>
            <a:off x="12188825" y="4204354"/>
            <a:ext cx="0" cy="2498350"/>
          </a:xfrm>
          <a:prstGeom prst="line">
            <a:avLst/>
          </a:prstGeom>
          <a:ln>
            <a:headEnd type="non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19847" y="5757290"/>
            <a:ext cx="7822571" cy="3508616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  <a:latin typeface="Lato Regular"/>
                <a:cs typeface="Lato Regular"/>
              </a:rPr>
              <a:t>GRANT-TERMEN</a:t>
            </a:r>
            <a:endParaRPr lang="ro-RO" sz="4800" b="1" dirty="0">
              <a:solidFill>
                <a:schemeClr val="tx2"/>
              </a:solidFill>
              <a:latin typeface="Lato Regular"/>
              <a:cs typeface="Lato Regular"/>
            </a:endParaRPr>
          </a:p>
          <a:p>
            <a:r>
              <a:rPr lang="ro-RO" sz="48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ro-RO" sz="4800" b="1" dirty="0" smtClean="0">
                <a:solidFill>
                  <a:schemeClr val="tx2"/>
                </a:solidFill>
                <a:latin typeface="Lato Regular"/>
                <a:cs typeface="Lato Regular"/>
              </a:rPr>
              <a:t>- </a:t>
            </a:r>
            <a:r>
              <a:rPr lang="ro-RO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Finanțare : 36.204 euro</a:t>
            </a:r>
          </a:p>
          <a:p>
            <a:pPr algn="r"/>
            <a:r>
              <a:rPr lang="en-US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- </a:t>
            </a:r>
            <a:r>
              <a:rPr lang="ro-RO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Termen finalizare: 15 luni</a:t>
            </a:r>
          </a:p>
          <a:p>
            <a:r>
              <a:rPr lang="ro-RO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 </a:t>
            </a:r>
            <a:r>
              <a:rPr lang="en-US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- </a:t>
            </a:r>
            <a:r>
              <a:rPr lang="ro-RO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Perioada implementare: </a:t>
            </a:r>
          </a:p>
          <a:p>
            <a:pPr algn="r"/>
            <a:r>
              <a:rPr lang="ro-RO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1.06.2024-31.08 2025</a:t>
            </a:r>
            <a:endParaRPr lang="id-ID" sz="4000" b="1" dirty="0">
              <a:solidFill>
                <a:srgbClr val="B78B02"/>
              </a:solidFill>
              <a:latin typeface="Lato Regular"/>
              <a:cs typeface="Lato Regular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2075735" y="6733863"/>
            <a:ext cx="226185" cy="226244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/>
          </a:p>
        </p:txBody>
      </p:sp>
      <p:cxnSp>
        <p:nvCxnSpPr>
          <p:cNvPr id="24" name="Straight Connector 23"/>
          <p:cNvCxnSpPr/>
          <p:nvPr/>
        </p:nvCxnSpPr>
        <p:spPr>
          <a:xfrm>
            <a:off x="11026492" y="6884692"/>
            <a:ext cx="1049245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2188825" y="6977603"/>
            <a:ext cx="0" cy="2498350"/>
          </a:xfrm>
          <a:prstGeom prst="line">
            <a:avLst/>
          </a:prstGeom>
          <a:ln>
            <a:headEnd type="non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2075735" y="9507112"/>
            <a:ext cx="226185" cy="226244"/>
          </a:xfrm>
          <a:prstGeom prst="ellipse">
            <a:avLst/>
          </a:prstGeom>
          <a:solidFill>
            <a:schemeClr val="accent2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/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12301920" y="9635238"/>
            <a:ext cx="684019" cy="22704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2188825" y="9733356"/>
            <a:ext cx="0" cy="3982644"/>
          </a:xfrm>
          <a:prstGeom prst="line">
            <a:avLst/>
          </a:prstGeom>
          <a:ln>
            <a:headEnd type="non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4751868" y="8975634"/>
            <a:ext cx="8456667" cy="1292625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r>
              <a:rPr lang="en-GB" sz="3600" b="1" dirty="0" err="1">
                <a:solidFill>
                  <a:schemeClr val="tx2"/>
                </a:solidFill>
                <a:latin typeface="Lato Regular"/>
                <a:cs typeface="Lato Regular"/>
              </a:rPr>
              <a:t>Obiectivele</a:t>
            </a:r>
            <a:r>
              <a:rPr lang="en-GB" sz="36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en-GB" sz="3600" b="1" dirty="0" err="1" smtClean="0">
                <a:solidFill>
                  <a:schemeClr val="tx2"/>
                </a:solidFill>
                <a:latin typeface="Lato Regular"/>
                <a:cs typeface="Lato Regular"/>
              </a:rPr>
              <a:t>proiectului</a:t>
            </a:r>
            <a:r>
              <a:rPr lang="en-GB" sz="3600" b="1" dirty="0" smtClean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en-GB" sz="3600" b="1" dirty="0" err="1" smtClean="0">
                <a:solidFill>
                  <a:schemeClr val="tx2"/>
                </a:solidFill>
                <a:latin typeface="Lato Regular"/>
                <a:cs typeface="Lato Regular"/>
              </a:rPr>
              <a:t>adaptate</a:t>
            </a:r>
            <a:r>
              <a:rPr lang="en-GB" sz="3600" b="1" dirty="0" smtClean="0">
                <a:solidFill>
                  <a:schemeClr val="tx2"/>
                </a:solidFill>
                <a:latin typeface="Lato Regular"/>
                <a:cs typeface="Lato Regular"/>
              </a:rPr>
              <a:t> la</a:t>
            </a:r>
          </a:p>
          <a:p>
            <a:r>
              <a:rPr lang="en-GB" sz="3600" b="1" dirty="0" err="1">
                <a:solidFill>
                  <a:schemeClr val="tx2"/>
                </a:solidFill>
                <a:latin typeface="Lato Regular"/>
                <a:cs typeface="Lato Regular"/>
              </a:rPr>
              <a:t>p</a:t>
            </a:r>
            <a:r>
              <a:rPr lang="en-GB" sz="3600" b="1" dirty="0" err="1" smtClean="0">
                <a:solidFill>
                  <a:schemeClr val="tx2"/>
                </a:solidFill>
                <a:latin typeface="Lato Regular"/>
                <a:cs typeface="Lato Regular"/>
              </a:rPr>
              <a:t>rimul</a:t>
            </a:r>
            <a:r>
              <a:rPr lang="en-GB" sz="3600" b="1" dirty="0" smtClean="0">
                <a:solidFill>
                  <a:schemeClr val="tx2"/>
                </a:solidFill>
                <a:latin typeface="Lato Regular"/>
                <a:cs typeface="Lato Regular"/>
              </a:rPr>
              <a:t> an de </a:t>
            </a:r>
            <a:r>
              <a:rPr lang="en-GB" sz="3600" b="1" dirty="0" err="1" smtClean="0">
                <a:solidFill>
                  <a:schemeClr val="tx2"/>
                </a:solidFill>
                <a:latin typeface="Lato Regular"/>
                <a:cs typeface="Lato Regular"/>
              </a:rPr>
              <a:t>acreditare</a:t>
            </a:r>
            <a:endParaRPr lang="id-ID" sz="36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11443355" y="4167998"/>
            <a:ext cx="1474160" cy="0"/>
          </a:xfrm>
          <a:prstGeom prst="line">
            <a:avLst/>
          </a:prstGeom>
          <a:ln>
            <a:headEnd type="diamond"/>
            <a:tailEnd type="diamon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6" name="AutoShape 12"/>
          <p:cNvSpPr>
            <a:spLocks/>
          </p:cNvSpPr>
          <p:nvPr/>
        </p:nvSpPr>
        <p:spPr bwMode="auto">
          <a:xfrm>
            <a:off x="13212124" y="9182101"/>
            <a:ext cx="1075376" cy="952500"/>
          </a:xfrm>
          <a:custGeom>
            <a:avLst/>
            <a:gdLst>
              <a:gd name="T0" fmla="+- 0 10802 114"/>
              <a:gd name="T1" fmla="*/ T0 w 21376"/>
              <a:gd name="T2" fmla="*/ 10800 h 21600"/>
              <a:gd name="T3" fmla="+- 0 10802 114"/>
              <a:gd name="T4" fmla="*/ T3 w 21376"/>
              <a:gd name="T5" fmla="*/ 10800 h 21600"/>
              <a:gd name="T6" fmla="+- 0 10802 114"/>
              <a:gd name="T7" fmla="*/ T6 w 21376"/>
              <a:gd name="T8" fmla="*/ 10800 h 21600"/>
              <a:gd name="T9" fmla="+- 0 10802 114"/>
              <a:gd name="T10" fmla="*/ T9 w 2137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6" h="21600">
                <a:moveTo>
                  <a:pt x="21036" y="18604"/>
                </a:moveTo>
                <a:cubicBezTo>
                  <a:pt x="21454" y="19261"/>
                  <a:pt x="21486" y="19922"/>
                  <a:pt x="21134" y="20586"/>
                </a:cubicBezTo>
                <a:cubicBezTo>
                  <a:pt x="20969" y="20915"/>
                  <a:pt x="20731" y="21168"/>
                  <a:pt x="20427" y="21338"/>
                </a:cubicBezTo>
                <a:cubicBezTo>
                  <a:pt x="20122" y="21514"/>
                  <a:pt x="19797" y="21599"/>
                  <a:pt x="19455" y="21599"/>
                </a:cubicBezTo>
                <a:lnTo>
                  <a:pt x="1928" y="21599"/>
                </a:lnTo>
                <a:cubicBezTo>
                  <a:pt x="1585" y="21599"/>
                  <a:pt x="1263" y="21514"/>
                  <a:pt x="965" y="21338"/>
                </a:cubicBezTo>
                <a:cubicBezTo>
                  <a:pt x="663" y="21168"/>
                  <a:pt x="425" y="20915"/>
                  <a:pt x="248" y="20586"/>
                </a:cubicBezTo>
                <a:cubicBezTo>
                  <a:pt x="-114" y="19914"/>
                  <a:pt x="-80" y="19250"/>
                  <a:pt x="344" y="18604"/>
                </a:cubicBezTo>
                <a:lnTo>
                  <a:pt x="7509" y="7313"/>
                </a:lnTo>
                <a:lnTo>
                  <a:pt x="7509" y="2167"/>
                </a:lnTo>
                <a:lnTo>
                  <a:pt x="6427" y="2167"/>
                </a:lnTo>
                <a:cubicBezTo>
                  <a:pt x="6122" y="2167"/>
                  <a:pt x="5870" y="2061"/>
                  <a:pt x="5670" y="1850"/>
                </a:cubicBezTo>
                <a:cubicBezTo>
                  <a:pt x="5473" y="1638"/>
                  <a:pt x="5371" y="1380"/>
                  <a:pt x="5371" y="1072"/>
                </a:cubicBezTo>
                <a:cubicBezTo>
                  <a:pt x="5371" y="778"/>
                  <a:pt x="5473" y="528"/>
                  <a:pt x="5670" y="320"/>
                </a:cubicBezTo>
                <a:cubicBezTo>
                  <a:pt x="5870" y="108"/>
                  <a:pt x="6122" y="0"/>
                  <a:pt x="6427" y="0"/>
                </a:cubicBezTo>
                <a:lnTo>
                  <a:pt x="14953" y="0"/>
                </a:lnTo>
                <a:cubicBezTo>
                  <a:pt x="15260" y="0"/>
                  <a:pt x="15515" y="108"/>
                  <a:pt x="15724" y="320"/>
                </a:cubicBezTo>
                <a:cubicBezTo>
                  <a:pt x="15933" y="528"/>
                  <a:pt x="16038" y="778"/>
                  <a:pt x="16038" y="1072"/>
                </a:cubicBezTo>
                <a:cubicBezTo>
                  <a:pt x="16038" y="1380"/>
                  <a:pt x="15933" y="1638"/>
                  <a:pt x="15724" y="1850"/>
                </a:cubicBezTo>
                <a:cubicBezTo>
                  <a:pt x="15515" y="2061"/>
                  <a:pt x="15260" y="2167"/>
                  <a:pt x="14953" y="2167"/>
                </a:cubicBezTo>
                <a:lnTo>
                  <a:pt x="13900" y="2167"/>
                </a:lnTo>
                <a:lnTo>
                  <a:pt x="13900" y="7339"/>
                </a:lnTo>
                <a:lnTo>
                  <a:pt x="21036" y="18604"/>
                </a:lnTo>
                <a:close/>
                <a:moveTo>
                  <a:pt x="5261" y="14865"/>
                </a:moveTo>
                <a:lnTo>
                  <a:pt x="16122" y="14865"/>
                </a:lnTo>
                <a:lnTo>
                  <a:pt x="11773" y="7974"/>
                </a:lnTo>
                <a:lnTo>
                  <a:pt x="11773" y="2167"/>
                </a:lnTo>
                <a:lnTo>
                  <a:pt x="9635" y="2167"/>
                </a:lnTo>
                <a:lnTo>
                  <a:pt x="9635" y="7947"/>
                </a:lnTo>
                <a:lnTo>
                  <a:pt x="5261" y="148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2" name="AutoShape 38"/>
          <p:cNvSpPr>
            <a:spLocks/>
          </p:cNvSpPr>
          <p:nvPr/>
        </p:nvSpPr>
        <p:spPr bwMode="auto">
          <a:xfrm>
            <a:off x="9392519" y="6468608"/>
            <a:ext cx="841605" cy="7922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872" y="2850"/>
                </a:moveTo>
                <a:cubicBezTo>
                  <a:pt x="18363" y="3806"/>
                  <a:pt x="19524" y="5033"/>
                  <a:pt x="20354" y="6530"/>
                </a:cubicBezTo>
                <a:cubicBezTo>
                  <a:pt x="21184" y="8031"/>
                  <a:pt x="21599" y="9635"/>
                  <a:pt x="21599" y="11342"/>
                </a:cubicBezTo>
                <a:cubicBezTo>
                  <a:pt x="21599" y="12759"/>
                  <a:pt x="21318" y="14087"/>
                  <a:pt x="20754" y="15328"/>
                </a:cubicBezTo>
                <a:cubicBezTo>
                  <a:pt x="20184" y="16569"/>
                  <a:pt x="19415" y="17654"/>
                  <a:pt x="18433" y="18587"/>
                </a:cubicBezTo>
                <a:cubicBezTo>
                  <a:pt x="17451" y="19520"/>
                  <a:pt x="16300" y="20255"/>
                  <a:pt x="14984" y="20793"/>
                </a:cubicBezTo>
                <a:cubicBezTo>
                  <a:pt x="13669" y="21332"/>
                  <a:pt x="12269" y="21599"/>
                  <a:pt x="10775" y="21599"/>
                </a:cubicBezTo>
                <a:cubicBezTo>
                  <a:pt x="9287" y="21599"/>
                  <a:pt x="7890" y="21332"/>
                  <a:pt x="6584" y="20793"/>
                </a:cubicBezTo>
                <a:cubicBezTo>
                  <a:pt x="5278" y="20255"/>
                  <a:pt x="4136" y="19520"/>
                  <a:pt x="3160" y="18587"/>
                </a:cubicBezTo>
                <a:cubicBezTo>
                  <a:pt x="2184" y="17654"/>
                  <a:pt x="1412" y="16569"/>
                  <a:pt x="845" y="15328"/>
                </a:cubicBezTo>
                <a:cubicBezTo>
                  <a:pt x="278" y="14087"/>
                  <a:pt x="0" y="12759"/>
                  <a:pt x="0" y="11342"/>
                </a:cubicBezTo>
                <a:cubicBezTo>
                  <a:pt x="0" y="9635"/>
                  <a:pt x="415" y="8031"/>
                  <a:pt x="1245" y="6530"/>
                </a:cubicBezTo>
                <a:cubicBezTo>
                  <a:pt x="2075" y="5033"/>
                  <a:pt x="3236" y="3806"/>
                  <a:pt x="4724" y="2850"/>
                </a:cubicBezTo>
                <a:cubicBezTo>
                  <a:pt x="4839" y="2761"/>
                  <a:pt x="4975" y="2732"/>
                  <a:pt x="5130" y="2770"/>
                </a:cubicBezTo>
                <a:cubicBezTo>
                  <a:pt x="5306" y="2804"/>
                  <a:pt x="5430" y="2879"/>
                  <a:pt x="5493" y="2989"/>
                </a:cubicBezTo>
                <a:lnTo>
                  <a:pt x="6800" y="4797"/>
                </a:lnTo>
                <a:cubicBezTo>
                  <a:pt x="6896" y="4906"/>
                  <a:pt x="6927" y="5033"/>
                  <a:pt x="6887" y="5174"/>
                </a:cubicBezTo>
                <a:cubicBezTo>
                  <a:pt x="6848" y="5318"/>
                  <a:pt x="6769" y="5436"/>
                  <a:pt x="6654" y="5525"/>
                </a:cubicBezTo>
                <a:cubicBezTo>
                  <a:pt x="5630" y="6185"/>
                  <a:pt x="4833" y="7026"/>
                  <a:pt x="4269" y="8042"/>
                </a:cubicBezTo>
                <a:cubicBezTo>
                  <a:pt x="3703" y="9056"/>
                  <a:pt x="3421" y="10156"/>
                  <a:pt x="3421" y="11342"/>
                </a:cubicBezTo>
                <a:cubicBezTo>
                  <a:pt x="3421" y="12298"/>
                  <a:pt x="3612" y="13208"/>
                  <a:pt x="3993" y="14066"/>
                </a:cubicBezTo>
                <a:cubicBezTo>
                  <a:pt x="4375" y="14925"/>
                  <a:pt x="4900" y="15667"/>
                  <a:pt x="5569" y="16298"/>
                </a:cubicBezTo>
                <a:cubicBezTo>
                  <a:pt x="6236" y="16929"/>
                  <a:pt x="7021" y="17430"/>
                  <a:pt x="7918" y="17796"/>
                </a:cubicBezTo>
                <a:cubicBezTo>
                  <a:pt x="8815" y="18161"/>
                  <a:pt x="9769" y="18346"/>
                  <a:pt x="10772" y="18346"/>
                </a:cubicBezTo>
                <a:cubicBezTo>
                  <a:pt x="11778" y="18346"/>
                  <a:pt x="12733" y="18161"/>
                  <a:pt x="13639" y="17796"/>
                </a:cubicBezTo>
                <a:cubicBezTo>
                  <a:pt x="14542" y="17430"/>
                  <a:pt x="15333" y="16929"/>
                  <a:pt x="16009" y="16298"/>
                </a:cubicBezTo>
                <a:cubicBezTo>
                  <a:pt x="16684" y="15668"/>
                  <a:pt x="17215" y="14927"/>
                  <a:pt x="17596" y="14075"/>
                </a:cubicBezTo>
                <a:cubicBezTo>
                  <a:pt x="17978" y="13220"/>
                  <a:pt x="18169" y="12307"/>
                  <a:pt x="18169" y="11342"/>
                </a:cubicBezTo>
                <a:cubicBezTo>
                  <a:pt x="18169" y="10156"/>
                  <a:pt x="17881" y="9056"/>
                  <a:pt x="17312" y="8042"/>
                </a:cubicBezTo>
                <a:cubicBezTo>
                  <a:pt x="16742" y="7023"/>
                  <a:pt x="15951" y="6185"/>
                  <a:pt x="14933" y="5525"/>
                </a:cubicBezTo>
                <a:cubicBezTo>
                  <a:pt x="14800" y="5436"/>
                  <a:pt x="14721" y="5324"/>
                  <a:pt x="14703" y="5197"/>
                </a:cubicBezTo>
                <a:cubicBezTo>
                  <a:pt x="14663" y="5050"/>
                  <a:pt x="14693" y="4915"/>
                  <a:pt x="14787" y="4797"/>
                </a:cubicBezTo>
                <a:lnTo>
                  <a:pt x="16066" y="2989"/>
                </a:lnTo>
                <a:cubicBezTo>
                  <a:pt x="16160" y="2879"/>
                  <a:pt x="16284" y="2810"/>
                  <a:pt x="16436" y="2784"/>
                </a:cubicBezTo>
                <a:cubicBezTo>
                  <a:pt x="16593" y="2755"/>
                  <a:pt x="16739" y="2778"/>
                  <a:pt x="16872" y="2850"/>
                </a:cubicBezTo>
                <a:moveTo>
                  <a:pt x="9663" y="10778"/>
                </a:moveTo>
                <a:cubicBezTo>
                  <a:pt x="9509" y="10778"/>
                  <a:pt x="9375" y="10726"/>
                  <a:pt x="9263" y="10625"/>
                </a:cubicBezTo>
                <a:cubicBezTo>
                  <a:pt x="9154" y="10524"/>
                  <a:pt x="9096" y="10398"/>
                  <a:pt x="9096" y="10239"/>
                </a:cubicBezTo>
                <a:lnTo>
                  <a:pt x="9096" y="535"/>
                </a:lnTo>
                <a:cubicBezTo>
                  <a:pt x="9096" y="388"/>
                  <a:pt x="9151" y="264"/>
                  <a:pt x="9257" y="158"/>
                </a:cubicBezTo>
                <a:cubicBezTo>
                  <a:pt x="9363" y="48"/>
                  <a:pt x="9496" y="0"/>
                  <a:pt x="9663" y="0"/>
                </a:cubicBezTo>
                <a:lnTo>
                  <a:pt x="11942" y="0"/>
                </a:lnTo>
                <a:cubicBezTo>
                  <a:pt x="12096" y="0"/>
                  <a:pt x="12230" y="48"/>
                  <a:pt x="12339" y="158"/>
                </a:cubicBezTo>
                <a:cubicBezTo>
                  <a:pt x="12451" y="264"/>
                  <a:pt x="12509" y="388"/>
                  <a:pt x="12509" y="535"/>
                </a:cubicBezTo>
                <a:lnTo>
                  <a:pt x="12509" y="10239"/>
                </a:lnTo>
                <a:cubicBezTo>
                  <a:pt x="12509" y="10386"/>
                  <a:pt x="12454" y="10513"/>
                  <a:pt x="12348" y="10620"/>
                </a:cubicBezTo>
                <a:cubicBezTo>
                  <a:pt x="12242" y="10723"/>
                  <a:pt x="12106" y="10778"/>
                  <a:pt x="11942" y="10778"/>
                </a:cubicBezTo>
                <a:lnTo>
                  <a:pt x="9663" y="107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6146223" y="1016198"/>
            <a:ext cx="13693477" cy="1545906"/>
            <a:chOff x="6125633" y="1016198"/>
            <a:chExt cx="13693477" cy="1545906"/>
          </a:xfrm>
        </p:grpSpPr>
        <p:sp>
          <p:nvSpPr>
            <p:cNvPr id="38" name="TextBox 37"/>
            <p:cNvSpPr txBox="1"/>
            <p:nvPr/>
          </p:nvSpPr>
          <p:spPr>
            <a:xfrm>
              <a:off x="6125633" y="1016198"/>
              <a:ext cx="13693477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PREZENTAREA PROIECTULUI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D475359-B8B6-40A6-99CE-AB5FAE22E446}"/>
              </a:ext>
            </a:extLst>
          </p:cNvPr>
          <p:cNvSpPr/>
          <p:nvPr/>
        </p:nvSpPr>
        <p:spPr>
          <a:xfrm>
            <a:off x="1284054" y="12874526"/>
            <a:ext cx="3307405" cy="549647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A75274D-1D77-47CE-8E76-6E642177E2A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3" name="Dreptunghi 2"/>
          <p:cNvSpPr/>
          <p:nvPr/>
        </p:nvSpPr>
        <p:spPr>
          <a:xfrm>
            <a:off x="12992962" y="3777647"/>
            <a:ext cx="111366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3200" dirty="0"/>
              <a:t>Implicarea directă a </a:t>
            </a:r>
            <a:r>
              <a:rPr lang="en-US" sz="3200" dirty="0" smtClean="0"/>
              <a:t>11</a:t>
            </a:r>
            <a:r>
              <a:rPr lang="ro-RO" sz="3200" dirty="0" smtClean="0"/>
              <a:t> </a:t>
            </a:r>
            <a:r>
              <a:rPr lang="ro-RO" sz="3200" dirty="0"/>
              <a:t>cadre  didactice și a </a:t>
            </a:r>
            <a:r>
              <a:rPr lang="ro-RO" sz="3200" dirty="0" smtClean="0"/>
              <a:t>18 </a:t>
            </a:r>
            <a:r>
              <a:rPr lang="ro-RO" sz="3200" dirty="0"/>
              <a:t>elevi din învățământul gimnazial, în activități de cooperare prin transfer de bune practici, prin abordarea unor noi tehnici de învățare prin colaborare </a:t>
            </a:r>
            <a:r>
              <a:rPr lang="ro-RO" sz="3200" dirty="0" err="1"/>
              <a:t>interinstitutionala</a:t>
            </a:r>
            <a:r>
              <a:rPr lang="ro-RO" sz="3200" dirty="0"/>
              <a:t> </a:t>
            </a:r>
            <a:r>
              <a:rPr lang="ro-RO" sz="3200" dirty="0" smtClean="0"/>
              <a:t>Erasmus</a:t>
            </a:r>
            <a:r>
              <a:rPr lang="en-US" sz="3200" dirty="0" smtClean="0"/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reptunghi 4"/>
          <p:cNvSpPr/>
          <p:nvPr/>
        </p:nvSpPr>
        <p:spPr>
          <a:xfrm>
            <a:off x="12992962" y="6313457"/>
            <a:ext cx="109878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3200" dirty="0"/>
              <a:t>Îmbunătățirea competențelor de comunicare, sociale, lingvistice și interculturale ale elevilor prin abordarea unor metode de învățare activă și de cooperare într-un mediu tolerant, pozitiv și primitor care diminuează nivelul comportamentelor periculoase (violență /</a:t>
            </a:r>
            <a:r>
              <a:rPr lang="ro-RO" sz="3200" dirty="0" err="1" smtClean="0"/>
              <a:t>bullying</a:t>
            </a:r>
            <a:r>
              <a:rPr lang="en-US" sz="3200" dirty="0" smtClean="0"/>
              <a:t>)</a:t>
            </a:r>
            <a:endParaRPr lang="ro-RO" dirty="0"/>
          </a:p>
        </p:txBody>
      </p:sp>
      <p:sp>
        <p:nvSpPr>
          <p:cNvPr id="6" name="Dreptunghi 5"/>
          <p:cNvSpPr/>
          <p:nvPr/>
        </p:nvSpPr>
        <p:spPr>
          <a:xfrm>
            <a:off x="12643929" y="11240072"/>
            <a:ext cx="111839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dirty="0" smtClean="0"/>
              <a:t> A</a:t>
            </a:r>
            <a:r>
              <a:rPr lang="ro-RO" sz="3200" dirty="0" err="1" smtClean="0"/>
              <a:t>ntrenarea</a:t>
            </a:r>
            <a:r>
              <a:rPr lang="ro-RO" sz="3200" dirty="0" smtClean="0"/>
              <a:t> </a:t>
            </a:r>
            <a:r>
              <a:rPr lang="ro-RO" sz="3200" dirty="0"/>
              <a:t>elevilor în  activități bazate pe proiecte educaționale utilizând noile tehnologii, promovând dezvoltarea durabilă pentru menținerea unui mediu sănătos.</a:t>
            </a:r>
            <a:endParaRPr lang="ro-RO" sz="3200" dirty="0"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29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 animBg="1"/>
      <p:bldP spid="32" grpId="0" animBg="1"/>
      <p:bldP spid="36" grpId="0"/>
      <p:bldP spid="66" grpId="0" animBg="1"/>
      <p:bldP spid="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1670916" y="789160"/>
            <a:ext cx="20962938" cy="1476820"/>
            <a:chOff x="1650329" y="1085284"/>
            <a:chExt cx="20962938" cy="1476820"/>
          </a:xfrm>
        </p:grpSpPr>
        <p:sp>
          <p:nvSpPr>
            <p:cNvPr id="106" name="TextBox 105"/>
            <p:cNvSpPr txBox="1"/>
            <p:nvPr/>
          </p:nvSpPr>
          <p:spPr>
            <a:xfrm>
              <a:off x="1650329" y="1085284"/>
              <a:ext cx="20962938" cy="830979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GB" sz="48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Nevoile-cheie ale </a:t>
              </a:r>
              <a:r>
                <a:rPr lang="en-GB" sz="4800" b="1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institu</a:t>
              </a:r>
              <a:r>
                <a:rPr lang="ro-RO" sz="48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ț</a:t>
              </a:r>
              <a:r>
                <a:rPr lang="en-GB" sz="4800" b="1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iei</a:t>
              </a:r>
              <a:endParaRPr lang="id-ID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4" name="Round Diagonal Corner Rectangle 53"/>
          <p:cNvSpPr/>
          <p:nvPr/>
        </p:nvSpPr>
        <p:spPr>
          <a:xfrm>
            <a:off x="1498517" y="2547193"/>
            <a:ext cx="3859572" cy="7304679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Round Diagonal Corner Rectangle 52"/>
          <p:cNvSpPr/>
          <p:nvPr/>
        </p:nvSpPr>
        <p:spPr>
          <a:xfrm rot="5400000">
            <a:off x="4279055" y="4948254"/>
            <a:ext cx="8661694" cy="3859573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219419" tIns="109710" rIns="219419" bIns="109710" rtlCol="0" anchor="ctr"/>
          <a:lstStyle/>
          <a:p>
            <a:r>
              <a:rPr lang="ro-RO" sz="3600" dirty="0" smtClean="0"/>
              <a:t>Formarea profesională </a:t>
            </a:r>
            <a:r>
              <a:rPr lang="ro-RO" sz="3600" dirty="0"/>
              <a:t>a personalului </a:t>
            </a:r>
            <a:r>
              <a:rPr lang="ro-RO" sz="3600" dirty="0" smtClean="0"/>
              <a:t>didactic și </a:t>
            </a:r>
            <a:r>
              <a:rPr lang="ro-RO" sz="3600" dirty="0"/>
              <a:t>echipei de management, nu doar la nivel teoretic ci si prin</a:t>
            </a:r>
            <a:br>
              <a:rPr lang="ro-RO" sz="3600" dirty="0"/>
            </a:br>
            <a:r>
              <a:rPr lang="ro-RO" sz="3600" dirty="0"/>
              <a:t>contactul direct cu </a:t>
            </a:r>
            <a:r>
              <a:rPr lang="ro-RO" sz="3600" dirty="0" err="1"/>
              <a:t>profesionisti</a:t>
            </a:r>
            <a:r>
              <a:rPr lang="ro-RO" sz="3600" dirty="0"/>
              <a:t> in domeniul </a:t>
            </a:r>
            <a:r>
              <a:rPr lang="ro-RO" sz="3600" dirty="0" err="1"/>
              <a:t>educatiei</a:t>
            </a:r>
            <a:r>
              <a:rPr lang="ro-RO" sz="3600" dirty="0"/>
              <a:t> din alte scoli </a:t>
            </a:r>
            <a:r>
              <a:rPr lang="ro-RO" sz="3600" dirty="0" smtClean="0"/>
              <a:t>europene </a:t>
            </a:r>
            <a:r>
              <a:rPr lang="ro-RO" sz="3600" dirty="0"/>
              <a:t/>
            </a:r>
            <a:br>
              <a:rPr lang="ro-RO" sz="3600" dirty="0"/>
            </a:br>
            <a:endParaRPr lang="it-I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ound Diagonal Corner Rectangle 54"/>
          <p:cNvSpPr/>
          <p:nvPr/>
        </p:nvSpPr>
        <p:spPr>
          <a:xfrm>
            <a:off x="11830050" y="3904207"/>
            <a:ext cx="4565189" cy="7304679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r>
              <a:rPr lang="ro-R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it-IT" sz="4400" dirty="0" smtClean="0"/>
              <a:t>mbu</a:t>
            </a:r>
            <a:r>
              <a:rPr lang="ro-RO" sz="4400" dirty="0" smtClean="0"/>
              <a:t>nă</a:t>
            </a:r>
            <a:r>
              <a:rPr lang="it-IT" sz="4400" dirty="0" smtClean="0"/>
              <a:t>t</a:t>
            </a:r>
            <a:r>
              <a:rPr lang="ro-RO" sz="4400" dirty="0" err="1" smtClean="0"/>
              <a:t>ăț</a:t>
            </a:r>
            <a:r>
              <a:rPr lang="it-IT" sz="4400" dirty="0" smtClean="0"/>
              <a:t>irea rela</a:t>
            </a:r>
            <a:r>
              <a:rPr lang="ro-RO" sz="4400" dirty="0" smtClean="0"/>
              <a:t>ț</a:t>
            </a:r>
            <a:r>
              <a:rPr lang="it-IT" sz="4400" dirty="0" smtClean="0"/>
              <a:t>iei </a:t>
            </a:r>
            <a:r>
              <a:rPr lang="it-IT" sz="4400" dirty="0"/>
              <a:t>de comunicare </a:t>
            </a:r>
            <a:r>
              <a:rPr lang="ro-RO" sz="4400" dirty="0" smtClean="0"/>
              <a:t>ș</a:t>
            </a:r>
            <a:r>
              <a:rPr lang="it-IT" sz="4400" dirty="0" smtClean="0"/>
              <a:t>i </a:t>
            </a:r>
            <a:r>
              <a:rPr lang="it-IT" sz="4400" dirty="0"/>
              <a:t>cooperare cu familia </a:t>
            </a:r>
            <a:br>
              <a:rPr lang="it-IT" sz="4400" dirty="0"/>
            </a:b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ound Diagonal Corner Rectangle 45"/>
          <p:cNvSpPr/>
          <p:nvPr/>
        </p:nvSpPr>
        <p:spPr>
          <a:xfrm rot="16200000">
            <a:off x="15150387" y="5873033"/>
            <a:ext cx="8897394" cy="4959737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81100" y="4260559"/>
            <a:ext cx="4096529" cy="3877948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r>
              <a:rPr lang="ro-RO" sz="4800" dirty="0" smtClean="0"/>
              <a:t>  </a:t>
            </a:r>
            <a:r>
              <a:rPr lang="ro-RO" sz="4800" dirty="0" smtClean="0">
                <a:solidFill>
                  <a:schemeClr val="bg1"/>
                </a:solidFill>
              </a:rPr>
              <a:t>Diminuare</a:t>
            </a:r>
          </a:p>
          <a:p>
            <a:r>
              <a:rPr lang="ro-RO" sz="4800" dirty="0" smtClean="0">
                <a:solidFill>
                  <a:schemeClr val="bg1"/>
                </a:solidFill>
              </a:rPr>
              <a:t>     abandon</a:t>
            </a:r>
          </a:p>
          <a:p>
            <a:r>
              <a:rPr lang="ro-RO" sz="4800" dirty="0">
                <a:solidFill>
                  <a:schemeClr val="bg1"/>
                </a:solidFill>
              </a:rPr>
              <a:t> </a:t>
            </a:r>
            <a:r>
              <a:rPr lang="ro-RO" sz="4800" dirty="0" smtClean="0">
                <a:solidFill>
                  <a:schemeClr val="bg1"/>
                </a:solidFill>
              </a:rPr>
              <a:t>            </a:t>
            </a:r>
            <a:r>
              <a:rPr lang="ro-RO" sz="4800" dirty="0">
                <a:solidFill>
                  <a:schemeClr val="bg1"/>
                </a:solidFill>
              </a:rPr>
              <a:t>ș</a:t>
            </a:r>
            <a:r>
              <a:rPr lang="ro-RO" sz="4800" dirty="0" smtClean="0">
                <a:solidFill>
                  <a:schemeClr val="bg1"/>
                </a:solidFill>
              </a:rPr>
              <a:t>i </a:t>
            </a:r>
          </a:p>
          <a:p>
            <a:r>
              <a:rPr lang="ro-RO" sz="4800" dirty="0">
                <a:solidFill>
                  <a:schemeClr val="bg1"/>
                </a:solidFill>
              </a:rPr>
              <a:t> </a:t>
            </a:r>
            <a:r>
              <a:rPr lang="ro-RO" sz="4800" dirty="0" smtClean="0">
                <a:solidFill>
                  <a:schemeClr val="bg1"/>
                </a:solidFill>
              </a:rPr>
              <a:t>  absenteism </a:t>
            </a:r>
            <a:r>
              <a:rPr lang="ro-RO" sz="4800" dirty="0"/>
              <a:t/>
            </a:r>
            <a:br>
              <a:rPr lang="ro-RO" sz="4800" dirty="0"/>
            </a:b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F997E06-2F7C-439C-8FE9-ECA8D1BBE4E4}"/>
              </a:ext>
            </a:extLst>
          </p:cNvPr>
          <p:cNvSpPr txBox="1"/>
          <p:nvPr/>
        </p:nvSpPr>
        <p:spPr>
          <a:xfrm>
            <a:off x="17119216" y="5137685"/>
            <a:ext cx="4959736" cy="9818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4000" dirty="0"/>
              <a:t>I</a:t>
            </a:r>
            <a:r>
              <a:rPr lang="ro-RO" sz="4000" dirty="0" smtClean="0"/>
              <a:t>mplicarea directă </a:t>
            </a:r>
            <a:r>
              <a:rPr lang="ro-RO" sz="4000" dirty="0"/>
              <a:t>a elevilor </a:t>
            </a:r>
            <a:r>
              <a:rPr lang="ro-RO" sz="4000" dirty="0" smtClean="0"/>
              <a:t>în activități </a:t>
            </a:r>
            <a:r>
              <a:rPr lang="ro-RO" sz="4000" dirty="0"/>
              <a:t>care </a:t>
            </a:r>
            <a:r>
              <a:rPr lang="ro-RO" sz="4000" dirty="0" smtClean="0"/>
              <a:t>să </a:t>
            </a:r>
            <a:r>
              <a:rPr lang="ro-RO" sz="4000" dirty="0"/>
              <a:t>dezvolte </a:t>
            </a:r>
            <a:r>
              <a:rPr lang="ro-RO" sz="4000" dirty="0" smtClean="0"/>
              <a:t>abilitățile </a:t>
            </a:r>
            <a:r>
              <a:rPr lang="ro-RO" sz="4000" dirty="0"/>
              <a:t>sociale, </a:t>
            </a:r>
            <a:r>
              <a:rPr lang="ro-RO" sz="4000" dirty="0" smtClean="0"/>
              <a:t>să </a:t>
            </a:r>
            <a:r>
              <a:rPr lang="ro-RO" sz="4000" dirty="0"/>
              <a:t>le corecteze limbajul, atitudinea </a:t>
            </a:r>
            <a:r>
              <a:rPr lang="ro-RO" sz="4000" dirty="0" smtClean="0"/>
              <a:t>față</a:t>
            </a:r>
            <a:r>
              <a:rPr lang="ro-RO" sz="4000" dirty="0"/>
              <a:t/>
            </a:r>
            <a:br>
              <a:rPr lang="ro-RO" sz="4000" dirty="0"/>
            </a:br>
            <a:r>
              <a:rPr lang="ro-RO" sz="4000" dirty="0"/>
              <a:t>de cei din jur, practicarea unor </a:t>
            </a:r>
            <a:r>
              <a:rPr lang="ro-RO" sz="4000" dirty="0" smtClean="0"/>
              <a:t>activități </a:t>
            </a:r>
            <a:r>
              <a:rPr lang="ro-RO" sz="4000" dirty="0"/>
              <a:t>de petrecere a </a:t>
            </a:r>
            <a:r>
              <a:rPr lang="ro-RO" sz="4000" dirty="0" smtClean="0"/>
              <a:t>timpului liber</a:t>
            </a:r>
          </a:p>
          <a:p>
            <a:endParaRPr lang="ro-R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Picture 27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DD727B-4C33-48F6-8C70-EC4350808C5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4244B29-6661-4A58-B100-8D74EC7E38D0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82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3" grpId="0" animBg="1"/>
      <p:bldP spid="55" grpId="0" animBg="1"/>
      <p:bldP spid="46" grpId="0" animBg="1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3105089" y="3115852"/>
            <a:ext cx="1046909" cy="0"/>
          </a:xfrm>
          <a:prstGeom prst="line">
            <a:avLst/>
          </a:prstGeom>
          <a:ln w="6350">
            <a:solidFill>
              <a:schemeClr val="accent1"/>
            </a:solidFill>
            <a:prstDash val="lgDash"/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880570" y="1296790"/>
            <a:ext cx="15158411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en-GB" sz="8000" b="1" dirty="0" err="1">
                <a:solidFill>
                  <a:schemeClr val="tx2"/>
                </a:solidFill>
                <a:latin typeface="Lato Regular"/>
                <a:cs typeface="Lato Regular"/>
              </a:rPr>
              <a:t>Arii</a:t>
            </a:r>
            <a:r>
              <a:rPr lang="en-GB" sz="8000" b="1" dirty="0">
                <a:solidFill>
                  <a:schemeClr val="tx2"/>
                </a:solidFill>
                <a:latin typeface="Lato Regular"/>
                <a:cs typeface="Lato Regular"/>
              </a:rPr>
              <a:t> care </a:t>
            </a:r>
            <a:r>
              <a:rPr lang="en-GB" sz="8000" b="1" dirty="0" err="1">
                <a:solidFill>
                  <a:schemeClr val="tx2"/>
                </a:solidFill>
                <a:latin typeface="Lato Regular"/>
                <a:cs typeface="Lato Regular"/>
              </a:rPr>
              <a:t>necesit</a:t>
            </a:r>
            <a:r>
              <a:rPr lang="ro-RO" sz="8000" b="1" dirty="0">
                <a:solidFill>
                  <a:schemeClr val="tx2"/>
                </a:solidFill>
                <a:latin typeface="Lato Regular"/>
                <a:cs typeface="Lato Regular"/>
              </a:rPr>
              <a:t>ă</a:t>
            </a:r>
            <a:r>
              <a:rPr lang="en-GB" sz="80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ro-RO" sz="8000" b="1" dirty="0">
                <a:solidFill>
                  <a:schemeClr val="tx2"/>
                </a:solidFill>
                <a:latin typeface="Lato Regular"/>
                <a:cs typeface="Lato Regular"/>
              </a:rPr>
              <a:t>î</a:t>
            </a:r>
            <a:r>
              <a:rPr lang="en-GB" sz="8000" b="1" dirty="0" err="1">
                <a:solidFill>
                  <a:schemeClr val="tx2"/>
                </a:solidFill>
                <a:latin typeface="Lato Regular"/>
                <a:cs typeface="Lato Regular"/>
              </a:rPr>
              <a:t>mbun</a:t>
            </a:r>
            <a:r>
              <a:rPr lang="ro-RO" sz="8000" b="1" dirty="0">
                <a:solidFill>
                  <a:schemeClr val="tx2"/>
                </a:solidFill>
                <a:latin typeface="Lato Regular"/>
                <a:cs typeface="Lato Regular"/>
              </a:rPr>
              <a:t>ă</a:t>
            </a:r>
            <a:r>
              <a:rPr lang="en-GB" sz="8000" b="1" dirty="0">
                <a:solidFill>
                  <a:schemeClr val="tx2"/>
                </a:solidFill>
                <a:latin typeface="Lato Regular"/>
                <a:cs typeface="Lato Regular"/>
              </a:rPr>
              <a:t>t</a:t>
            </a:r>
            <a:r>
              <a:rPr lang="ro-RO" sz="8000" b="1" dirty="0" err="1">
                <a:solidFill>
                  <a:schemeClr val="tx2"/>
                </a:solidFill>
                <a:latin typeface="Lato Regular"/>
                <a:cs typeface="Lato Regular"/>
              </a:rPr>
              <a:t>ăț</a:t>
            </a:r>
            <a:r>
              <a:rPr lang="en-GB" sz="8000" b="1" dirty="0">
                <a:solidFill>
                  <a:schemeClr val="tx2"/>
                </a:solidFill>
                <a:latin typeface="Lato Regular"/>
                <a:cs typeface="Lato Regular"/>
              </a:rPr>
              <a:t>ire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24BCF90-46F8-4123-A98E-3157D82D08C6}"/>
              </a:ext>
            </a:extLst>
          </p:cNvPr>
          <p:cNvGrpSpPr/>
          <p:nvPr/>
        </p:nvGrpSpPr>
        <p:grpSpPr>
          <a:xfrm>
            <a:off x="5622656" y="2963734"/>
            <a:ext cx="13132341" cy="10303579"/>
            <a:chOff x="7443715" y="3714237"/>
            <a:chExt cx="9535797" cy="7264570"/>
          </a:xfrm>
        </p:grpSpPr>
        <p:sp>
          <p:nvSpPr>
            <p:cNvPr id="45" name="Circular Arrow 5">
              <a:extLst>
                <a:ext uri="{FF2B5EF4-FFF2-40B4-BE49-F238E27FC236}">
                  <a16:creationId xmlns:a16="http://schemas.microsoft.com/office/drawing/2014/main" id="{FB769507-5299-4EFC-BBD1-64611A303719}"/>
                </a:ext>
              </a:extLst>
            </p:cNvPr>
            <p:cNvSpPr/>
            <p:nvPr/>
          </p:nvSpPr>
          <p:spPr>
            <a:xfrm rot="957529">
              <a:off x="8819126" y="3896327"/>
              <a:ext cx="6898593" cy="6900390"/>
            </a:xfrm>
            <a:prstGeom prst="circularArrow">
              <a:avLst>
                <a:gd name="adj1" fmla="val 4668"/>
                <a:gd name="adj2" fmla="val 602154"/>
                <a:gd name="adj3" fmla="val 12840990"/>
                <a:gd name="adj4" fmla="val 17527994"/>
                <a:gd name="adj5" fmla="val 4847"/>
              </a:avLst>
            </a:prstGeom>
            <a:solidFill>
              <a:schemeClr val="bg1">
                <a:lumMod val="75000"/>
              </a:schemeClr>
            </a:solidFill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Rounded Rectangle 6">
              <a:extLst>
                <a:ext uri="{FF2B5EF4-FFF2-40B4-BE49-F238E27FC236}">
                  <a16:creationId xmlns:a16="http://schemas.microsoft.com/office/drawing/2014/main" id="{F906D211-783B-4FD7-A1E6-57FDBC01669A}"/>
                </a:ext>
              </a:extLst>
            </p:cNvPr>
            <p:cNvSpPr/>
            <p:nvPr/>
          </p:nvSpPr>
          <p:spPr>
            <a:xfrm>
              <a:off x="9977313" y="8687101"/>
              <a:ext cx="4582220" cy="2291706"/>
            </a:xfrm>
            <a:prstGeom prst="roundRect">
              <a:avLst/>
            </a:prstGeom>
            <a:solidFill>
              <a:schemeClr val="accent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ounded Rectangle 4">
              <a:extLst>
                <a:ext uri="{FF2B5EF4-FFF2-40B4-BE49-F238E27FC236}">
                  <a16:creationId xmlns:a16="http://schemas.microsoft.com/office/drawing/2014/main" id="{FF1DC7C2-A5EE-4E06-B385-FA40A0F4D4C0}"/>
                </a:ext>
              </a:extLst>
            </p:cNvPr>
            <p:cNvSpPr/>
            <p:nvPr/>
          </p:nvSpPr>
          <p:spPr>
            <a:xfrm>
              <a:off x="10804791" y="9460373"/>
              <a:ext cx="2945463" cy="1235946"/>
            </a:xfrm>
            <a:prstGeom prst="rect">
              <a:avLst/>
            </a:prstGeom>
            <a:solidFill>
              <a:schemeClr val="accent3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48" name="Rounded Rectangle 8">
              <a:extLst>
                <a:ext uri="{FF2B5EF4-FFF2-40B4-BE49-F238E27FC236}">
                  <a16:creationId xmlns:a16="http://schemas.microsoft.com/office/drawing/2014/main" id="{EB3E334A-FDD6-4DAA-8876-924349EDC701}"/>
                </a:ext>
              </a:extLst>
            </p:cNvPr>
            <p:cNvSpPr/>
            <p:nvPr/>
          </p:nvSpPr>
          <p:spPr>
            <a:xfrm>
              <a:off x="7443715" y="6252313"/>
              <a:ext cx="4582220" cy="2291706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ounded Rectangle 4">
              <a:extLst>
                <a:ext uri="{FF2B5EF4-FFF2-40B4-BE49-F238E27FC236}">
                  <a16:creationId xmlns:a16="http://schemas.microsoft.com/office/drawing/2014/main" id="{C6B20AD6-DAE4-4FBA-A6E1-3F121A0DC176}"/>
                </a:ext>
              </a:extLst>
            </p:cNvPr>
            <p:cNvSpPr/>
            <p:nvPr/>
          </p:nvSpPr>
          <p:spPr>
            <a:xfrm>
              <a:off x="7745926" y="6335014"/>
              <a:ext cx="4128752" cy="2172335"/>
            </a:xfrm>
            <a:prstGeom prst="rect">
              <a:avLst/>
            </a:prstGeom>
            <a:solidFill>
              <a:schemeClr val="accent4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4400" b="1" dirty="0" smtClean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400" b="1" dirty="0" err="1" smtClean="0"/>
                <a:t>Absenteism</a:t>
              </a:r>
              <a:r>
                <a:rPr lang="fr-FR" sz="4400" b="1" dirty="0"/>
                <a:t>/</a:t>
              </a:r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400" b="1" dirty="0"/>
                <a:t>abandon </a:t>
              </a:r>
              <a:r>
                <a:rPr lang="ro-RO" sz="4400" b="1" dirty="0"/>
                <a:t>ș</a:t>
              </a:r>
              <a:r>
                <a:rPr lang="fr-FR" sz="4400" b="1" dirty="0" err="1" smtClean="0"/>
                <a:t>colar</a:t>
              </a:r>
              <a:r>
                <a:rPr lang="fr-FR" sz="4400" b="1" dirty="0" smtClean="0"/>
                <a:t>/</a:t>
              </a:r>
              <a:r>
                <a:rPr lang="fr-FR" sz="4400" b="1" dirty="0" err="1" smtClean="0"/>
                <a:t>prevenire</a:t>
              </a:r>
              <a:r>
                <a:rPr lang="fr-FR" sz="4400" b="1" dirty="0" smtClean="0"/>
                <a:t> </a:t>
              </a:r>
              <a:r>
                <a:rPr lang="fr-FR" sz="4400" b="1" dirty="0" err="1" smtClean="0"/>
                <a:t>bullying</a:t>
              </a:r>
              <a:endParaRPr lang="en-US" sz="4400" dirty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0" name="Rounded Rectangle 10">
              <a:extLst>
                <a:ext uri="{FF2B5EF4-FFF2-40B4-BE49-F238E27FC236}">
                  <a16:creationId xmlns:a16="http://schemas.microsoft.com/office/drawing/2014/main" id="{2DE05399-CB30-4EF3-BBD2-6A97530D82E8}"/>
                </a:ext>
              </a:extLst>
            </p:cNvPr>
            <p:cNvSpPr/>
            <p:nvPr/>
          </p:nvSpPr>
          <p:spPr>
            <a:xfrm>
              <a:off x="12397292" y="6248389"/>
              <a:ext cx="4582220" cy="2291706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Rounded Rectangle 4">
              <a:extLst>
                <a:ext uri="{FF2B5EF4-FFF2-40B4-BE49-F238E27FC236}">
                  <a16:creationId xmlns:a16="http://schemas.microsoft.com/office/drawing/2014/main" id="{647E5D9E-68CD-4C25-BD00-EB937D621A0F}"/>
                </a:ext>
              </a:extLst>
            </p:cNvPr>
            <p:cNvSpPr/>
            <p:nvPr/>
          </p:nvSpPr>
          <p:spPr>
            <a:xfrm>
              <a:off x="12711898" y="6446470"/>
              <a:ext cx="4221218" cy="1958143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b="1" dirty="0" err="1" smtClean="0"/>
                <a:t>Metode</a:t>
              </a:r>
              <a:r>
                <a:rPr lang="en-US" sz="4400" b="1" dirty="0" smtClean="0"/>
                <a:t> </a:t>
              </a:r>
              <a:r>
                <a:rPr lang="en-US" sz="4400" b="1" dirty="0" err="1" smtClean="0"/>
                <a:t>si</a:t>
              </a:r>
              <a:r>
                <a:rPr lang="en-US" sz="4400" b="1" dirty="0" smtClean="0"/>
                <a:t> </a:t>
              </a:r>
              <a:r>
                <a:rPr lang="en-US" sz="4400" b="1" dirty="0" err="1" smtClean="0"/>
                <a:t>instrumente</a:t>
              </a:r>
              <a:r>
                <a:rPr lang="en-US" sz="4400" b="1" dirty="0" smtClean="0"/>
                <a:t> de </a:t>
              </a:r>
              <a:r>
                <a:rPr lang="en-US" sz="4400" b="1" dirty="0" err="1" smtClean="0"/>
                <a:t>predare</a:t>
              </a:r>
              <a:r>
                <a:rPr lang="en-US" sz="4400" b="1" dirty="0" smtClean="0"/>
                <a:t> </a:t>
              </a:r>
              <a:r>
                <a:rPr lang="en-US" sz="4400" b="1" dirty="0" err="1" smtClean="0"/>
                <a:t>inovative</a:t>
              </a:r>
              <a:endParaRPr lang="en-US" sz="4400" dirty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Rounded Rectangle 13">
              <a:extLst>
                <a:ext uri="{FF2B5EF4-FFF2-40B4-BE49-F238E27FC236}">
                  <a16:creationId xmlns:a16="http://schemas.microsoft.com/office/drawing/2014/main" id="{FA9601D0-54E4-4FBC-BB94-1803DD9B3E1E}"/>
                </a:ext>
              </a:extLst>
            </p:cNvPr>
            <p:cNvSpPr/>
            <p:nvPr/>
          </p:nvSpPr>
          <p:spPr>
            <a:xfrm>
              <a:off x="10007531" y="3714237"/>
              <a:ext cx="4582220" cy="2291706"/>
            </a:xfrm>
            <a:prstGeom prst="roundRect">
              <a:avLst/>
            </a:pr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Rounded Rectangle 4">
              <a:extLst>
                <a:ext uri="{FF2B5EF4-FFF2-40B4-BE49-F238E27FC236}">
                  <a16:creationId xmlns:a16="http://schemas.microsoft.com/office/drawing/2014/main" id="{0E0C3FA7-686F-47D6-8667-9F62C9BF8916}"/>
                </a:ext>
              </a:extLst>
            </p:cNvPr>
            <p:cNvSpPr/>
            <p:nvPr/>
          </p:nvSpPr>
          <p:spPr>
            <a:xfrm>
              <a:off x="10835009" y="4395149"/>
              <a:ext cx="2945463" cy="1235946"/>
            </a:xfrm>
            <a:prstGeom prst="rect">
              <a:avLst/>
            </a:prstGeom>
            <a:solidFill>
              <a:schemeClr val="accent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B3F2F975-52F2-4069-9D2C-8D20C6280803}"/>
              </a:ext>
            </a:extLst>
          </p:cNvPr>
          <p:cNvSpPr txBox="1"/>
          <p:nvPr/>
        </p:nvSpPr>
        <p:spPr>
          <a:xfrm>
            <a:off x="10562925" y="4036544"/>
            <a:ext cx="58306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4400" b="1" dirty="0" smtClean="0"/>
              <a:t>INCLUDEREA</a:t>
            </a:r>
            <a:endParaRPr lang="en-US" sz="4400" b="1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F86F471-21BA-401F-9F1D-F7EF5C5BA87F}"/>
              </a:ext>
            </a:extLst>
          </p:cNvPr>
          <p:cNvSpPr txBox="1"/>
          <p:nvPr/>
        </p:nvSpPr>
        <p:spPr>
          <a:xfrm>
            <a:off x="9664279" y="11015302"/>
            <a:ext cx="5685392" cy="998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76835">
              <a:lnSpc>
                <a:spcPct val="150000"/>
              </a:lnSpc>
              <a:spcBef>
                <a:spcPts val="475"/>
              </a:spcBef>
            </a:pPr>
            <a:r>
              <a:rPr lang="fr-FR" sz="44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Interna</a:t>
            </a:r>
            <a:r>
              <a:rPr lang="ro-RO" sz="44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ț</a:t>
            </a:r>
            <a:r>
              <a:rPr lang="fr-FR" sz="4400" b="1" dirty="0" err="1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ionalizarea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5" name="Picture 34" descr="A picture containing drawing&#10;&#10;Description automatically generated">
            <a:extLst>
              <a:ext uri="{FF2B5EF4-FFF2-40B4-BE49-F238E27FC236}">
                <a16:creationId xmlns:a16="http://schemas.microsoft.com/office/drawing/2014/main" id="{90AC5E35-1CE4-4CD2-AEF1-03FA5EB1B80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13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3105089" y="3115852"/>
            <a:ext cx="1046909" cy="0"/>
          </a:xfrm>
          <a:prstGeom prst="line">
            <a:avLst/>
          </a:prstGeom>
          <a:ln w="6350">
            <a:solidFill>
              <a:schemeClr val="accent1"/>
            </a:solidFill>
            <a:prstDash val="lgDash"/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76450" y="1296790"/>
            <a:ext cx="17962531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Standardele de calitate urmărite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24BCF90-46F8-4123-A98E-3157D82D08C6}"/>
              </a:ext>
            </a:extLst>
          </p:cNvPr>
          <p:cNvGrpSpPr/>
          <p:nvPr/>
        </p:nvGrpSpPr>
        <p:grpSpPr>
          <a:xfrm>
            <a:off x="6293449" y="3022328"/>
            <a:ext cx="14441886" cy="10532772"/>
            <a:chOff x="7989156" y="3880065"/>
            <a:chExt cx="8990356" cy="7686263"/>
          </a:xfrm>
        </p:grpSpPr>
        <p:sp>
          <p:nvSpPr>
            <p:cNvPr id="45" name="Circular Arrow 5">
              <a:extLst>
                <a:ext uri="{FF2B5EF4-FFF2-40B4-BE49-F238E27FC236}">
                  <a16:creationId xmlns:a16="http://schemas.microsoft.com/office/drawing/2014/main" id="{FB769507-5299-4EFC-BBD1-64611A303719}"/>
                </a:ext>
              </a:extLst>
            </p:cNvPr>
            <p:cNvSpPr/>
            <p:nvPr/>
          </p:nvSpPr>
          <p:spPr>
            <a:xfrm rot="957529">
              <a:off x="8720160" y="3880065"/>
              <a:ext cx="6920089" cy="7564522"/>
            </a:xfrm>
            <a:prstGeom prst="circularArrow">
              <a:avLst>
                <a:gd name="adj1" fmla="val 4668"/>
                <a:gd name="adj2" fmla="val 602154"/>
                <a:gd name="adj3" fmla="val 12840990"/>
                <a:gd name="adj4" fmla="val 17527994"/>
                <a:gd name="adj5" fmla="val 4847"/>
              </a:avLst>
            </a:prstGeom>
            <a:solidFill>
              <a:schemeClr val="bg1">
                <a:lumMod val="75000"/>
              </a:schemeClr>
            </a:solidFill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Rounded Rectangle 6">
              <a:extLst>
                <a:ext uri="{FF2B5EF4-FFF2-40B4-BE49-F238E27FC236}">
                  <a16:creationId xmlns:a16="http://schemas.microsoft.com/office/drawing/2014/main" id="{F906D211-783B-4FD7-A1E6-57FDBC01669A}"/>
                </a:ext>
              </a:extLst>
            </p:cNvPr>
            <p:cNvSpPr/>
            <p:nvPr/>
          </p:nvSpPr>
          <p:spPr>
            <a:xfrm>
              <a:off x="10593966" y="10041828"/>
              <a:ext cx="3427547" cy="1524500"/>
            </a:xfrm>
            <a:prstGeom prst="roundRect">
              <a:avLst/>
            </a:prstGeom>
            <a:solidFill>
              <a:schemeClr val="accent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ounded Rectangle 4">
              <a:extLst>
                <a:ext uri="{FF2B5EF4-FFF2-40B4-BE49-F238E27FC236}">
                  <a16:creationId xmlns:a16="http://schemas.microsoft.com/office/drawing/2014/main" id="{FF1DC7C2-A5EE-4E06-B385-FA40A0F4D4C0}"/>
                </a:ext>
              </a:extLst>
            </p:cNvPr>
            <p:cNvSpPr/>
            <p:nvPr/>
          </p:nvSpPr>
          <p:spPr>
            <a:xfrm>
              <a:off x="10955005" y="10367012"/>
              <a:ext cx="2733804" cy="1129167"/>
            </a:xfrm>
            <a:prstGeom prst="rect">
              <a:avLst/>
            </a:prstGeom>
            <a:solidFill>
              <a:schemeClr val="accent3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48" name="Rounded Rectangle 8">
              <a:extLst>
                <a:ext uri="{FF2B5EF4-FFF2-40B4-BE49-F238E27FC236}">
                  <a16:creationId xmlns:a16="http://schemas.microsoft.com/office/drawing/2014/main" id="{EB3E334A-FDD6-4DAA-8876-924349EDC701}"/>
                </a:ext>
              </a:extLst>
            </p:cNvPr>
            <p:cNvSpPr/>
            <p:nvPr/>
          </p:nvSpPr>
          <p:spPr>
            <a:xfrm>
              <a:off x="7989156" y="6541789"/>
              <a:ext cx="3256227" cy="1550413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ounded Rectangle 4">
              <a:extLst>
                <a:ext uri="{FF2B5EF4-FFF2-40B4-BE49-F238E27FC236}">
                  <a16:creationId xmlns:a16="http://schemas.microsoft.com/office/drawing/2014/main" id="{C6B20AD6-DAE4-4FBA-A6E1-3F121A0DC176}"/>
                </a:ext>
              </a:extLst>
            </p:cNvPr>
            <p:cNvSpPr/>
            <p:nvPr/>
          </p:nvSpPr>
          <p:spPr>
            <a:xfrm>
              <a:off x="8328741" y="6575447"/>
              <a:ext cx="2626264" cy="1340940"/>
            </a:xfrm>
            <a:prstGeom prst="rect">
              <a:avLst/>
            </a:prstGeom>
            <a:solidFill>
              <a:schemeClr val="accent4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o-RO" sz="4400" b="1" dirty="0" smtClean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o-RO" sz="4000" b="1" dirty="0" smtClean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4000" b="1" dirty="0" smtClean="0"/>
                <a:t>DURABILITATE </a:t>
              </a:r>
              <a:r>
                <a:rPr lang="ro-RO" sz="4000" b="1" dirty="0"/>
                <a:t>ȘI RESPONSABILITATE PENTRU MEDIU</a:t>
              </a:r>
              <a:endParaRPr lang="en-US" sz="4000" dirty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4400" b="1" dirty="0" smtClean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0" name="Rounded Rectangle 10">
              <a:extLst>
                <a:ext uri="{FF2B5EF4-FFF2-40B4-BE49-F238E27FC236}">
                  <a16:creationId xmlns:a16="http://schemas.microsoft.com/office/drawing/2014/main" id="{2DE05399-CB30-4EF3-BBD2-6A97530D82E8}"/>
                </a:ext>
              </a:extLst>
            </p:cNvPr>
            <p:cNvSpPr/>
            <p:nvPr/>
          </p:nvSpPr>
          <p:spPr>
            <a:xfrm>
              <a:off x="13461135" y="6575447"/>
              <a:ext cx="3518376" cy="1550414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Rounded Rectangle 4">
              <a:extLst>
                <a:ext uri="{FF2B5EF4-FFF2-40B4-BE49-F238E27FC236}">
                  <a16:creationId xmlns:a16="http://schemas.microsoft.com/office/drawing/2014/main" id="{647E5D9E-68CD-4C25-BD00-EB937D621A0F}"/>
                </a:ext>
              </a:extLst>
            </p:cNvPr>
            <p:cNvSpPr/>
            <p:nvPr/>
          </p:nvSpPr>
          <p:spPr>
            <a:xfrm>
              <a:off x="13461136" y="6833137"/>
              <a:ext cx="3518376" cy="1380923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4400" b="1" dirty="0" smtClean="0"/>
                <a:t>   EDUCAȚIA DIGITALĂ</a:t>
              </a:r>
              <a:endParaRPr lang="en-US" sz="4400" dirty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Rounded Rectangle 13">
              <a:extLst>
                <a:ext uri="{FF2B5EF4-FFF2-40B4-BE49-F238E27FC236}">
                  <a16:creationId xmlns:a16="http://schemas.microsoft.com/office/drawing/2014/main" id="{FA9601D0-54E4-4FBC-BB94-1803DD9B3E1E}"/>
                </a:ext>
              </a:extLst>
            </p:cNvPr>
            <p:cNvSpPr/>
            <p:nvPr/>
          </p:nvSpPr>
          <p:spPr>
            <a:xfrm>
              <a:off x="10593966" y="3994400"/>
              <a:ext cx="3503550" cy="1419989"/>
            </a:xfrm>
            <a:prstGeom prst="roundRect">
              <a:avLst/>
            </a:pr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Rounded Rectangle 4">
              <a:extLst>
                <a:ext uri="{FF2B5EF4-FFF2-40B4-BE49-F238E27FC236}">
                  <a16:creationId xmlns:a16="http://schemas.microsoft.com/office/drawing/2014/main" id="{0E0C3FA7-686F-47D6-8667-9F62C9BF8916}"/>
                </a:ext>
              </a:extLst>
            </p:cNvPr>
            <p:cNvSpPr/>
            <p:nvPr/>
          </p:nvSpPr>
          <p:spPr>
            <a:xfrm>
              <a:off x="10835009" y="4395150"/>
              <a:ext cx="2747268" cy="836331"/>
            </a:xfrm>
            <a:prstGeom prst="rect">
              <a:avLst/>
            </a:prstGeom>
            <a:solidFill>
              <a:schemeClr val="accent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B3F2F975-52F2-4069-9D2C-8D20C6280803}"/>
              </a:ext>
            </a:extLst>
          </p:cNvPr>
          <p:cNvSpPr txBox="1"/>
          <p:nvPr/>
        </p:nvSpPr>
        <p:spPr>
          <a:xfrm>
            <a:off x="11792897" y="3929491"/>
            <a:ext cx="365522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4400" b="1" dirty="0" smtClean="0"/>
              <a:t>INCLUDEREA</a:t>
            </a:r>
            <a:endParaRPr lang="en-US" sz="4400" b="1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F86F471-21BA-401F-9F1D-F7EF5C5BA87F}"/>
              </a:ext>
            </a:extLst>
          </p:cNvPr>
          <p:cNvSpPr txBox="1"/>
          <p:nvPr/>
        </p:nvSpPr>
        <p:spPr>
          <a:xfrm>
            <a:off x="10663028" y="11866300"/>
            <a:ext cx="5442739" cy="8206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76835">
              <a:lnSpc>
                <a:spcPct val="150000"/>
              </a:lnSpc>
              <a:spcBef>
                <a:spcPts val="475"/>
              </a:spcBef>
            </a:pPr>
            <a:r>
              <a:rPr lang="fr-FR" sz="3600" b="1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INTERNA</a:t>
            </a:r>
            <a:r>
              <a:rPr lang="ro-RO" sz="3600" b="1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Ț</a:t>
            </a:r>
            <a:r>
              <a:rPr lang="fr-FR" sz="3600" b="1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IONALIZARE</a:t>
            </a:r>
            <a:endParaRPr lang="ro-RO" sz="3600" b="1" dirty="0" smtClean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5" name="Picture 34" descr="A picture containing drawing&#10;&#10;Description automatically generated">
            <a:extLst>
              <a:ext uri="{FF2B5EF4-FFF2-40B4-BE49-F238E27FC236}">
                <a16:creationId xmlns:a16="http://schemas.microsoft.com/office/drawing/2014/main" id="{90AC5E35-1CE4-4CD2-AEF1-03FA5EB1B80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27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029567" y="1180995"/>
            <a:ext cx="12359700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Activități</a:t>
            </a:r>
            <a:r>
              <a:rPr lang="en-US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en-US" sz="8000" b="1" dirty="0">
                <a:solidFill>
                  <a:schemeClr val="tx2"/>
                </a:solidFill>
                <a:latin typeface="Lato Regular"/>
                <a:cs typeface="Lato Regular"/>
              </a:rPr>
              <a:t>de </a:t>
            </a:r>
            <a:r>
              <a:rPr lang="en-US" sz="8000" b="1" dirty="0" err="1">
                <a:solidFill>
                  <a:schemeClr val="tx2"/>
                </a:solidFill>
                <a:latin typeface="Lato Regular"/>
                <a:cs typeface="Lato Regular"/>
              </a:rPr>
              <a:t>formare</a:t>
            </a:r>
            <a:r>
              <a:rPr lang="en-US" sz="80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47BB7A-CF8C-4B6C-A2BC-458AE74F9797}"/>
              </a:ext>
            </a:extLst>
          </p:cNvPr>
          <p:cNvSpPr txBox="1"/>
          <p:nvPr/>
        </p:nvSpPr>
        <p:spPr>
          <a:xfrm>
            <a:off x="1322341" y="3704338"/>
            <a:ext cx="21774151" cy="8125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7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fluxuri</a:t>
            </a:r>
            <a:r>
              <a:rPr lang="ro-RO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29 mobilități:</a:t>
            </a:r>
          </a:p>
          <a:p>
            <a:r>
              <a:rPr lang="ro-RO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un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curs </a:t>
            </a:r>
            <a:r>
              <a:rPr lang="en-US" sz="7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72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formare</a:t>
            </a:r>
            <a:r>
              <a:rPr lang="ro-RO" sz="7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 participarea a 3 cadre didactice</a:t>
            </a:r>
          </a:p>
          <a:p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două activități de </a:t>
            </a:r>
            <a:r>
              <a:rPr lang="ro-RO" sz="7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Job </a:t>
            </a:r>
            <a:r>
              <a:rPr lang="ro-RO" sz="72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Shadowin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 participarea a 4 cadre didactice</a:t>
            </a:r>
          </a:p>
          <a:p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două </a:t>
            </a:r>
            <a:r>
              <a:rPr lang="ro-RO" sz="7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mobilități de grup 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 elevilor – 18 elevi însoțiți de 4 cadre didactice</a:t>
            </a:r>
          </a:p>
          <a:p>
            <a:endParaRPr lang="ro-R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9B9E39-A1D4-4A73-ADBB-A7690EB40E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32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029567" y="1180995"/>
            <a:ext cx="12359700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Flux 1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47BB7A-CF8C-4B6C-A2BC-458AE74F9797}"/>
              </a:ext>
            </a:extLst>
          </p:cNvPr>
          <p:cNvSpPr txBox="1"/>
          <p:nvPr/>
        </p:nvSpPr>
        <p:spPr>
          <a:xfrm>
            <a:off x="2122441" y="4294888"/>
            <a:ext cx="21774151" cy="8125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JOB SHADOWIN</a:t>
            </a:r>
            <a:r>
              <a:rPr lang="ro-RO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  <a:p>
            <a:endParaRPr lang="ro-RO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cadre didactice vor participa la activități programate și propuse în parteneriat cu Școala Gimnazială ,,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Blatine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Škrape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 din 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Split-Croația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Perioada propusă: martie 2025</a:t>
            </a:r>
            <a:endParaRPr lang="ro-RO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9B9E39-A1D4-4A73-ADBB-A7690EB40E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95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029567" y="1180995"/>
            <a:ext cx="12359700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Flux 2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47BB7A-CF8C-4B6C-A2BC-458AE74F9797}"/>
              </a:ext>
            </a:extLst>
          </p:cNvPr>
          <p:cNvSpPr txBox="1"/>
          <p:nvPr/>
        </p:nvSpPr>
        <p:spPr>
          <a:xfrm>
            <a:off x="1322341" y="3704338"/>
            <a:ext cx="21774151" cy="10341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MOBILITATE DE GRUP </a:t>
            </a:r>
            <a:r>
              <a:rPr lang="ro-RO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ELEVILOR </a:t>
            </a:r>
          </a:p>
          <a:p>
            <a:endParaRPr lang="ro-RO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 elevi, clasele V-VIII, însoțiți de 2 cadre didactice, vor participa la activitățile stabilite de școlile partenere, Școala Gimnazială Lețcani (beneficiar) și </a:t>
            </a:r>
            <a:r>
              <a:rPr lang="ro-RO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Școala Gimnazială ,,</a:t>
            </a:r>
            <a:r>
              <a:rPr lang="ro-RO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Blatine</a:t>
            </a:r>
            <a:r>
              <a:rPr lang="ro-RO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Škrape</a:t>
            </a:r>
            <a:r>
              <a:rPr lang="ro-RO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 din 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Split-Croația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ro-RO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Perioada propusă: martie 2025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ro-R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9B9E39-A1D4-4A73-ADBB-A7690EB40E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9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029567" y="1180995"/>
            <a:ext cx="12359700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Flux 3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47BB7A-CF8C-4B6C-A2BC-458AE74F9797}"/>
              </a:ext>
            </a:extLst>
          </p:cNvPr>
          <p:cNvSpPr txBox="1"/>
          <p:nvPr/>
        </p:nvSpPr>
        <p:spPr>
          <a:xfrm>
            <a:off x="1322341" y="3704338"/>
            <a:ext cx="21774151" cy="9664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CURS DE FORMARE</a:t>
            </a:r>
            <a:endParaRPr lang="ro-RO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>
              <a:buFont typeface="Wingdings" panose="05000000000000000000" pitchFamily="2" charset="2"/>
              <a:buChar char="q"/>
            </a:pP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cadre didactice vor participa la cursul de formare</a:t>
            </a:r>
          </a:p>
          <a:p>
            <a:r>
              <a:rPr lang="ro-RO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,, </a:t>
            </a:r>
            <a:r>
              <a:rPr lang="en-US" sz="6000" b="1" dirty="0" smtClean="0"/>
              <a:t>CREATIVITY </a:t>
            </a:r>
            <a:r>
              <a:rPr lang="en-US" sz="6000" b="1" dirty="0"/>
              <a:t>I</a:t>
            </a:r>
            <a:r>
              <a:rPr lang="en-US" sz="6000" b="1" dirty="0" smtClean="0"/>
              <a:t>N </a:t>
            </a:r>
            <a:r>
              <a:rPr lang="en-US" sz="6000" b="1" dirty="0"/>
              <a:t>A </a:t>
            </a:r>
            <a:r>
              <a:rPr lang="en-US" sz="6000" b="1" dirty="0" smtClean="0"/>
              <a:t>DIGITAL</a:t>
            </a:r>
            <a:r>
              <a:rPr lang="en-US" sz="6000" b="1" dirty="0"/>
              <a:t> </a:t>
            </a:r>
            <a:r>
              <a:rPr lang="en-US" sz="6000" b="1" dirty="0" smtClean="0"/>
              <a:t>WORLD’’</a:t>
            </a:r>
            <a:r>
              <a:rPr lang="en-US" sz="6000" dirty="0" smtClean="0"/>
              <a:t> </a:t>
            </a:r>
            <a:r>
              <a:rPr lang="en-US" sz="6000" dirty="0"/>
              <a:t/>
            </a:r>
            <a:br>
              <a:rPr lang="en-US" sz="6000" dirty="0"/>
            </a:br>
            <a:endParaRPr lang="ro-RO" sz="60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o-RO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Formator: </a:t>
            </a:r>
            <a:r>
              <a:rPr lang="en-US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 S.A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o-RO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Locație </a:t>
            </a:r>
            <a:r>
              <a:rPr lang="ro-RO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organizație/curs: </a:t>
            </a:r>
            <a:r>
              <a:rPr lang="ro-RO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6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iraeus</a:t>
            </a:r>
            <a:r>
              <a:rPr lang="ro-RO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Grecia</a:t>
            </a:r>
            <a:endParaRPr lang="ro-RO" sz="60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4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o-RO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Perioada propusă:  </a:t>
            </a:r>
            <a:r>
              <a:rPr lang="ro-RO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aprilie </a:t>
            </a:r>
            <a:r>
              <a:rPr lang="ro-RO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  <a:p>
            <a:endParaRPr lang="ro-RO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9B9E39-A1D4-4A73-ADBB-A7690EB40E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02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țetă">
  <a:themeElements>
    <a:clrScheme name="Fațetă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țetă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țetă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10045</TotalTime>
  <Words>1013</Words>
  <Application>Microsoft Office PowerPoint</Application>
  <PresentationFormat>Particularizare</PresentationFormat>
  <Paragraphs>165</Paragraphs>
  <Slides>19</Slides>
  <Notes>2</Notes>
  <HiddenSlides>0</HiddenSlides>
  <MMClips>0</MMClips>
  <ScaleCrop>false</ScaleCrop>
  <HeadingPairs>
    <vt:vector size="6" baseType="variant">
      <vt:variant>
        <vt:lpstr>Fonturi utilizate</vt:lpstr>
      </vt:variant>
      <vt:variant>
        <vt:i4>17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19</vt:i4>
      </vt:variant>
    </vt:vector>
  </HeadingPairs>
  <TitlesOfParts>
    <vt:vector size="37" baseType="lpstr">
      <vt:lpstr>SimSun</vt:lpstr>
      <vt:lpstr>Arial</vt:lpstr>
      <vt:lpstr>Arial Narrow</vt:lpstr>
      <vt:lpstr>Calibri</vt:lpstr>
      <vt:lpstr>Calibri Light</vt:lpstr>
      <vt:lpstr>Gill Sans</vt:lpstr>
      <vt:lpstr>Lato Light</vt:lpstr>
      <vt:lpstr>Lato Regular</vt:lpstr>
      <vt:lpstr>Microsoft Sans Serif</vt:lpstr>
      <vt:lpstr>Open Sans Light</vt:lpstr>
      <vt:lpstr>Raleway Light</vt:lpstr>
      <vt:lpstr>Sosa Regular</vt:lpstr>
      <vt:lpstr>Tiffany R</vt:lpstr>
      <vt:lpstr>Times New Roman</vt:lpstr>
      <vt:lpstr>Trebuchet MS</vt:lpstr>
      <vt:lpstr>Wingdings</vt:lpstr>
      <vt:lpstr>Wingdings 3</vt:lpstr>
      <vt:lpstr>Fațetă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Manuel Lopez</dc:creator>
  <cp:lastModifiedBy>Marina</cp:lastModifiedBy>
  <cp:revision>2395</cp:revision>
  <dcterms:created xsi:type="dcterms:W3CDTF">2014-11-12T21:47:38Z</dcterms:created>
  <dcterms:modified xsi:type="dcterms:W3CDTF">2025-10-12T20:10:18Z</dcterms:modified>
</cp:coreProperties>
</file>