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816"/>
            <a:ext cx="12192000" cy="2563674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Proiect de mobilitate erasmus+</a:t>
            </a:r>
            <a:br>
              <a:rPr lang="ro-RO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ro-RO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educație școlare nr. 2024-1-ro01-ka121-sch-000217204 </a:t>
            </a:r>
            <a:br>
              <a:rPr lang="ro-RO" sz="2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ro-RO" sz="1600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acreditARE</a:t>
            </a:r>
            <a:r>
              <a:rPr lang="ro-RO" sz="1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 erasmus+ ”Educție școlară”: 2022-1-RO01-ka120 – sch – 000110547</a:t>
            </a:r>
            <a:br>
              <a:rPr lang="ro-RO" sz="1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1600" dirty="0"/>
              <a:t/>
            </a:r>
            <a:br>
              <a:rPr lang="en-US" sz="1600" dirty="0"/>
            </a:br>
            <a:endParaRPr lang="en-US" sz="24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1610" y="4422235"/>
            <a:ext cx="8073290" cy="1426234"/>
          </a:xfrm>
        </p:spPr>
        <p:txBody>
          <a:bodyPr>
            <a:normAutofit lnSpcReduction="10000"/>
          </a:bodyPr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 participanți: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ro-RO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shadowing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Camelia </a:t>
            </a:r>
            <a:r>
              <a:rPr lang="ro-RO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Șurubaru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Dora Turtă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303" y="2488102"/>
            <a:ext cx="10673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Mobilitate în Split – Croația 03 - 07 martie 2025</a:t>
            </a:r>
          </a:p>
          <a:p>
            <a:pPr algn="ctr"/>
            <a:r>
              <a:rPr lang="en-GB" sz="2800" b="1" dirty="0" err="1"/>
              <a:t>Osnovna</a:t>
            </a:r>
            <a:r>
              <a:rPr lang="en-GB" sz="2800" b="1" dirty="0"/>
              <a:t> </a:t>
            </a:r>
            <a:r>
              <a:rPr lang="en-GB" sz="2800" b="1" dirty="0" err="1"/>
              <a:t>Škola</a:t>
            </a:r>
            <a:r>
              <a:rPr lang="en-GB" sz="2800" b="1" dirty="0"/>
              <a:t> </a:t>
            </a:r>
            <a:r>
              <a:rPr lang="ro-RO" sz="2800" b="1" dirty="0" smtClean="0"/>
              <a:t>,,</a:t>
            </a:r>
            <a:r>
              <a:rPr lang="en-GB" sz="2800" b="1" dirty="0" err="1" smtClean="0"/>
              <a:t>Blatine-Škrape</a:t>
            </a:r>
            <a:r>
              <a:rPr lang="ro-RO" sz="2800" b="1" dirty="0" smtClean="0"/>
              <a:t>”</a:t>
            </a:r>
            <a:endParaRPr lang="en-US" sz="2800" b="1" dirty="0">
              <a:solidFill>
                <a:srgbClr val="FF0000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" y="422694"/>
            <a:ext cx="11524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ziua a patra, elevii împreună cu cadrele didactice s-au bucurat de un tur ghidat în Palatul Dioclețian, fostă reședință imperială fortificată. Apoi a urmat o vizită la Biblioteca orașului Split, Marka Marulica, unde printre sutele de mii de exemplare, elevii au găsit și volume cu autori români traduși în limba croată.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3993058"/>
            <a:ext cx="4252823" cy="26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66" y="1552754"/>
            <a:ext cx="2803585" cy="188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65" y="3502324"/>
            <a:ext cx="2803586" cy="323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36" y="1552754"/>
            <a:ext cx="3778370" cy="188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6" y="1746133"/>
            <a:ext cx="4223349" cy="201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10" y="3760145"/>
            <a:ext cx="3959526" cy="285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54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46" y="241540"/>
            <a:ext cx="3086100" cy="339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" y="3821501"/>
            <a:ext cx="4365323" cy="275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" y="198407"/>
            <a:ext cx="4365323" cy="344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84" y="241540"/>
            <a:ext cx="3510951" cy="339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46" y="3821500"/>
            <a:ext cx="3091639" cy="2876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51" y="3821501"/>
            <a:ext cx="3510951" cy="296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423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860" y="379562"/>
            <a:ext cx="1106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 turul ghidat, elevii s-au bucurat de lucrul în echipă cu o parte din cooperativa școlii gazdă și au preparat săpunuri din ulei de măsline și au confecționat semne de carte.</a:t>
            </a:r>
          </a:p>
          <a:p>
            <a:pPr algn="just"/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Elevii noștri i-au învățat pe elevii croați cum să creeze mărțișoare din fetru și lână.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1" y="1489600"/>
            <a:ext cx="4412054" cy="2613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38" y="1559738"/>
            <a:ext cx="3463866" cy="2567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38" y="4386529"/>
            <a:ext cx="3463866" cy="2264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1" y="4386529"/>
            <a:ext cx="4412054" cy="23593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9" y="1489600"/>
            <a:ext cx="3345251" cy="2613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9" y="4386529"/>
            <a:ext cx="3294724" cy="2255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5765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98" y="448574"/>
            <a:ext cx="116370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/>
              <a:t>	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 a cincea a debutat cu ceremonia de înmânare a diplomelor de participare la activitățile din cadrul proiectului Erasmus+, apoi elevii din ambele școli au mers într-o excursie la Șibenik, oraș faimos pentru Catedrala St. James înscrisă în patrimoniul UNESCO, precum și la unul din cele 8 parcuri naționale din Croația, Parcul Krka.</a:t>
            </a:r>
          </a:p>
          <a:p>
            <a:pPr algn="just"/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 activitate a avut ca scopuri principale, colaborarea și socializarea dintre participanți, incluziunea celor cu nevoi speciale, precum și protejarea mediului înconjurător.</a:t>
            </a:r>
            <a:endParaRPr 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5" y="2536164"/>
            <a:ext cx="9946257" cy="4071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77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01925"/>
            <a:ext cx="4899804" cy="3148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6" y="301925"/>
            <a:ext cx="5143500" cy="3148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3648973"/>
            <a:ext cx="4899804" cy="304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6" y="3648973"/>
            <a:ext cx="5143500" cy="303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89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6" y="301924"/>
            <a:ext cx="5144726" cy="2717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29" y="185467"/>
            <a:ext cx="5955101" cy="2950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92" y="3364301"/>
            <a:ext cx="6021238" cy="3269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6" y="3364301"/>
            <a:ext cx="5144726" cy="3342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2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637" y="1246172"/>
            <a:ext cx="202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 smtClean="0"/>
              <a:t>HVALA!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38" y="3002146"/>
            <a:ext cx="4406220" cy="226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96" y="0"/>
            <a:ext cx="1133510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Obiectivele activității:</a:t>
            </a:r>
            <a:endParaRPr lang="ro-RO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dentificarea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bunelor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metodelor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tehnicilor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nsu</a:t>
            </a:r>
            <a:r>
              <a:rPr 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colaborare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inter- </a:t>
            </a:r>
            <a:r>
              <a:rPr lang="ro-RO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intra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  <a:p>
            <a:pPr algn="just">
              <a:lnSpc>
                <a:spcPct val="150000"/>
              </a:lnSpc>
            </a:pP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o-RO" sz="2400" dirty="0" smtClean="0"/>
              <a:t> 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mplicarea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cadrelor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bazate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noile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practici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stimularea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interesului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respectului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diversității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menținerii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sănătos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o-RO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Î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mbun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ă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ă</a:t>
            </a:r>
            <a:r>
              <a:rPr lang="ro-RO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ț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irea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competen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ț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elor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comunicare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sociale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ș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tiin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ț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ifice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o-RO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ș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interculturale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ale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elevilor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abordarea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unor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activit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ă</a:t>
            </a:r>
            <a:r>
              <a:rPr lang="ro-RO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ț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 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î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nv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ăț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are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cooperare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o-RO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î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ntr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-un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mediu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tolerant </a:t>
            </a:r>
            <a:r>
              <a:rPr lang="ro-RO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ș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primitor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care 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să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diminueaz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comportamentel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periculoase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violen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ț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/bullying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o-RO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16" y="741872"/>
            <a:ext cx="951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perioada 03 – 07 martie 2025, 9 elevi </a:t>
            </a:r>
            <a:r>
              <a:rPr lang="ro-RO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4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profesori din cadrul Școlii Gimnaziale Lețcani au participat la activitățile proiectului denumit mai sus.</a:t>
            </a:r>
          </a:p>
          <a:p>
            <a:pPr algn="just">
              <a:lnSpc>
                <a:spcPct val="150000"/>
              </a:lnSpc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Activitățile, mobilitatea de grup și job – shadowing, s-au desfășurat la Școala Gimnazială ”Blatine-Skrape” din Split, Croația.</a:t>
            </a:r>
          </a:p>
          <a:p>
            <a:pPr algn="just">
              <a:lnSpc>
                <a:spcPct val="150000"/>
              </a:lnSpc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Școala gazdă integrează elevii cu nevoi speciale în clasele de învățământ special, dar și în clasele de învățământ de masă. Toți participanții au avut parte de o experiență adevărată de promovare a incluziunii sociale, a solidarității și altruismului, de dezvoltare  a competențelor lingvistice în limba engleză și nu numai.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08" y="457200"/>
            <a:ext cx="10248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 1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însemnat cunoașterea gazdelor, vizitarea școlii și două activități comune, profesori și elevi: - pregătirea unor fursecuri tradiționale specifice sărbătorii carnavalului din această perioadă;</a:t>
            </a:r>
          </a:p>
          <a:p>
            <a:pPr algn="just"/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interdisciplinar Steam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-Fem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Junior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promovarea disciplinelor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aria 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Știinte din punct de vedere social - științific – artistic - practic). În cadrul activității a fost prezentat  un produs al proiectului, un joc, toate  având ca scop cunoașterea și comunicarea între participanți.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7" y="3854946"/>
            <a:ext cx="2967486" cy="2447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493">
            <a:off x="3315794" y="2774572"/>
            <a:ext cx="2768539" cy="2269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180">
            <a:off x="9260032" y="3015595"/>
            <a:ext cx="2601692" cy="2007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930">
            <a:off x="6360364" y="4306273"/>
            <a:ext cx="2727123" cy="1924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45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" y="388189"/>
            <a:ext cx="11386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 a doua a început cu o activitate rutieră pe un poligon de biciclete, unde li s-a prezentat elevilor reguli de circulație pentru bicicliști și apoi aceștia au pus în practică cele învățate.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21" y="4270075"/>
            <a:ext cx="3355676" cy="2493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21" y="1419305"/>
            <a:ext cx="3286664" cy="2527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50" y="1419305"/>
            <a:ext cx="3686354" cy="252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51" y="4222628"/>
            <a:ext cx="3686354" cy="2493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5" y="1419304"/>
            <a:ext cx="3325123" cy="2527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5" y="4222628"/>
            <a:ext cx="3325123" cy="24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49" y="194091"/>
            <a:ext cx="11395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 a continuat pentru elevi cu o activitate sportivă în sala de sport, prezentarea bibliotecii școlii și cu o petrecere costumată cu ocazia Carnavalului, în cadrul căreia elevii noștri au prezentat dansul tradițional pregătit pentru școala gazdă.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32" y="3959525"/>
            <a:ext cx="3804249" cy="2501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9" y="1389154"/>
            <a:ext cx="3165895" cy="2026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56" y="3864633"/>
            <a:ext cx="4097547" cy="2458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5" y="1389155"/>
            <a:ext cx="3683479" cy="2121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16" y="3959524"/>
            <a:ext cx="3933644" cy="2458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9" y="1389155"/>
            <a:ext cx="3191774" cy="2121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2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47" y="431321"/>
            <a:ext cx="1127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Profesorii de la job-shadowing au participat la trei ore de matematică și două ore de informatică.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2" y="1136021"/>
            <a:ext cx="3183146" cy="264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1" y="4088921"/>
            <a:ext cx="3416061" cy="2330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7" y="1009290"/>
            <a:ext cx="3364302" cy="2615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01" y="1086928"/>
            <a:ext cx="3390181" cy="2863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7" y="3950898"/>
            <a:ext cx="3165895" cy="2786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1" y="4217886"/>
            <a:ext cx="3234906" cy="2252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89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464" y="336430"/>
            <a:ext cx="1124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 a treia din mobilitate a oferit elevilor și cadrelor didactice posibilitatea de a asista la diferite ore din școala gazdă: matematică, limba engleză, muzică, istorie, germană și sport.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4" y="914399"/>
            <a:ext cx="3430614" cy="2822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3659323"/>
            <a:ext cx="3499625" cy="3121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7" y="1044316"/>
            <a:ext cx="3470516" cy="289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60" y="3791307"/>
            <a:ext cx="3919092" cy="2896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44" y="1212790"/>
            <a:ext cx="3910465" cy="285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3864634"/>
            <a:ext cx="4157932" cy="282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18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508958"/>
            <a:ext cx="3588588" cy="2682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3381555"/>
            <a:ext cx="3752490" cy="321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55" y="508958"/>
            <a:ext cx="3558845" cy="2682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61" y="3381555"/>
            <a:ext cx="1856031" cy="2604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508958"/>
            <a:ext cx="3735238" cy="2682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78" y="3381555"/>
            <a:ext cx="3890514" cy="321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3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350</TotalTime>
  <Words>436</Words>
  <Application>Microsoft Office PowerPoint</Application>
  <PresentationFormat>Ecran lat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2" baseType="lpstr">
      <vt:lpstr>Adobe Devanagari</vt:lpstr>
      <vt:lpstr>Algerian</vt:lpstr>
      <vt:lpstr>Century Gothic</vt:lpstr>
      <vt:lpstr>Times New Roman</vt:lpstr>
      <vt:lpstr>Wingdings 3</vt:lpstr>
      <vt:lpstr>Slice</vt:lpstr>
      <vt:lpstr>Proiect de mobilitate erasmus+ educație școlare nr. 2024-1-ro01-ka121-sch-000217204  acreditARE  erasmus+ ”Educție școlară”: 2022-1-RO01-ka120 – sch – 000110547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din cadrul programului erasmus+ acreditare erasmus_Educție școlară: 2022-1-RO01-ka120 – sch - 000110547</dc:title>
  <dc:creator>user</dc:creator>
  <cp:lastModifiedBy>Marina</cp:lastModifiedBy>
  <cp:revision>45</cp:revision>
  <dcterms:created xsi:type="dcterms:W3CDTF">2025-03-16T11:30:56Z</dcterms:created>
  <dcterms:modified xsi:type="dcterms:W3CDTF">2025-10-12T17:13:43Z</dcterms:modified>
</cp:coreProperties>
</file>